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8" r:id="rId4"/>
    <p:sldId id="259" r:id="rId5"/>
    <p:sldId id="273" r:id="rId6"/>
    <p:sldId id="274" r:id="rId7"/>
    <p:sldId id="275" r:id="rId8"/>
    <p:sldId id="270" r:id="rId9"/>
    <p:sldId id="260" r:id="rId10"/>
    <p:sldId id="289" r:id="rId11"/>
    <p:sldId id="281" r:id="rId12"/>
    <p:sldId id="282" r:id="rId13"/>
    <p:sldId id="283" r:id="rId14"/>
    <p:sldId id="261" r:id="rId15"/>
    <p:sldId id="290" r:id="rId16"/>
    <p:sldId id="288" r:id="rId17"/>
    <p:sldId id="276" r:id="rId18"/>
    <p:sldId id="277" r:id="rId19"/>
    <p:sldId id="280" r:id="rId20"/>
    <p:sldId id="278" r:id="rId21"/>
    <p:sldId id="287" r:id="rId22"/>
    <p:sldId id="271" r:id="rId23"/>
    <p:sldId id="284" r:id="rId24"/>
    <p:sldId id="285" r:id="rId25"/>
    <p:sldId id="262" r:id="rId26"/>
    <p:sldId id="263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34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21.svg"/><Relationship Id="rId4" Type="http://schemas.openxmlformats.org/officeDocument/2006/relationships/image" Target="../media/image30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34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21.svg"/><Relationship Id="rId4" Type="http://schemas.openxmlformats.org/officeDocument/2006/relationships/image" Target="../media/image30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BBE97-B73A-46FA-824D-31F6D060510D}" type="doc">
      <dgm:prSet loTypeId="urn:microsoft.com/office/officeart/2018/2/layout/IconLabelList" loCatId="icon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11320E4-B4B6-4CF8-993A-E0729A1A84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Development of a university website to manage course registration</a:t>
          </a:r>
          <a:endParaRPr lang="en-US"/>
        </a:p>
      </dgm:t>
    </dgm:pt>
    <dgm:pt modelId="{E351D54A-6DD4-4345-BBAD-3280B9A76FE3}" type="parTrans" cxnId="{60F20514-3A16-48E8-A9CD-B362BB95C92A}">
      <dgm:prSet/>
      <dgm:spPr/>
      <dgm:t>
        <a:bodyPr/>
        <a:lstStyle/>
        <a:p>
          <a:endParaRPr lang="en-US"/>
        </a:p>
      </dgm:t>
    </dgm:pt>
    <dgm:pt modelId="{1308BFA9-3806-47C3-94D6-A26260347003}" type="sibTrans" cxnId="{60F20514-3A16-48E8-A9CD-B362BB95C92A}">
      <dgm:prSet/>
      <dgm:spPr/>
      <dgm:t>
        <a:bodyPr/>
        <a:lstStyle/>
        <a:p>
          <a:endParaRPr lang="en-US"/>
        </a:p>
      </dgm:t>
    </dgm:pt>
    <dgm:pt modelId="{62A43254-4702-4CF0-923D-66BD632438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Easy-to-use interface</a:t>
          </a:r>
          <a:endParaRPr lang="en-US" dirty="0"/>
        </a:p>
      </dgm:t>
    </dgm:pt>
    <dgm:pt modelId="{A2E4D5F6-02E8-4DF3-948B-6D6BAC49B3D5}" type="parTrans" cxnId="{1ABCBF24-D364-40B1-89A3-F137E43E115B}">
      <dgm:prSet/>
      <dgm:spPr/>
      <dgm:t>
        <a:bodyPr/>
        <a:lstStyle/>
        <a:p>
          <a:endParaRPr lang="en-US"/>
        </a:p>
      </dgm:t>
    </dgm:pt>
    <dgm:pt modelId="{2814F702-9374-45EB-A7AA-25AF1606D30A}" type="sibTrans" cxnId="{1ABCBF24-D364-40B1-89A3-F137E43E115B}">
      <dgm:prSet/>
      <dgm:spPr/>
      <dgm:t>
        <a:bodyPr/>
        <a:lstStyle/>
        <a:p>
          <a:endParaRPr lang="en-US"/>
        </a:p>
      </dgm:t>
    </dgm:pt>
    <dgm:pt modelId="{96B523B4-E013-4785-8168-72C74DBD4DAE}" type="pres">
      <dgm:prSet presAssocID="{435BBE97-B73A-46FA-824D-31F6D060510D}" presName="root" presStyleCnt="0">
        <dgm:presLayoutVars>
          <dgm:dir/>
          <dgm:resizeHandles val="exact"/>
        </dgm:presLayoutVars>
      </dgm:prSet>
      <dgm:spPr/>
    </dgm:pt>
    <dgm:pt modelId="{8F690DD1-F07D-4443-B498-42FBE90DE0A1}" type="pres">
      <dgm:prSet presAssocID="{511320E4-B4B6-4CF8-993A-E0729A1A84BD}" presName="compNode" presStyleCnt="0"/>
      <dgm:spPr/>
    </dgm:pt>
    <dgm:pt modelId="{04280542-EFBE-45BB-A56A-E5543366EEA1}" type="pres">
      <dgm:prSet presAssocID="{511320E4-B4B6-4CF8-993A-E0729A1A84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9824B04-6541-4067-9369-718E5E67838B}" type="pres">
      <dgm:prSet presAssocID="{511320E4-B4B6-4CF8-993A-E0729A1A84BD}" presName="spaceRect" presStyleCnt="0"/>
      <dgm:spPr/>
    </dgm:pt>
    <dgm:pt modelId="{81CA3A39-0606-4321-8FD7-4E64C133DDFE}" type="pres">
      <dgm:prSet presAssocID="{511320E4-B4B6-4CF8-993A-E0729A1A84BD}" presName="textRect" presStyleLbl="revTx" presStyleIdx="0" presStyleCnt="2">
        <dgm:presLayoutVars>
          <dgm:chMax val="1"/>
          <dgm:chPref val="1"/>
        </dgm:presLayoutVars>
      </dgm:prSet>
      <dgm:spPr/>
    </dgm:pt>
    <dgm:pt modelId="{92D849F6-6F91-4FDF-BFDF-3DA470ABED40}" type="pres">
      <dgm:prSet presAssocID="{1308BFA9-3806-47C3-94D6-A26260347003}" presName="sibTrans" presStyleCnt="0"/>
      <dgm:spPr/>
    </dgm:pt>
    <dgm:pt modelId="{AA5024E8-C8B5-49BC-9F90-1B67C1F25096}" type="pres">
      <dgm:prSet presAssocID="{62A43254-4702-4CF0-923D-66BD632438F5}" presName="compNode" presStyleCnt="0"/>
      <dgm:spPr/>
    </dgm:pt>
    <dgm:pt modelId="{032118FC-E5D5-4DA2-88C7-2B4421DFC4AD}" type="pres">
      <dgm:prSet presAssocID="{62A43254-4702-4CF0-923D-66BD632438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CF4E3FD5-911E-44A7-B100-72A5B257CF61}" type="pres">
      <dgm:prSet presAssocID="{62A43254-4702-4CF0-923D-66BD632438F5}" presName="spaceRect" presStyleCnt="0"/>
      <dgm:spPr/>
    </dgm:pt>
    <dgm:pt modelId="{7D42CEB3-FD53-41C2-A3D8-967771DDA4C2}" type="pres">
      <dgm:prSet presAssocID="{62A43254-4702-4CF0-923D-66BD632438F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FD37D08-7516-4A88-9772-B055FFDCAD64}" type="presOf" srcId="{435BBE97-B73A-46FA-824D-31F6D060510D}" destId="{96B523B4-E013-4785-8168-72C74DBD4DAE}" srcOrd="0" destOrd="0" presId="urn:microsoft.com/office/officeart/2018/2/layout/IconLabelList"/>
    <dgm:cxn modelId="{60F20514-3A16-48E8-A9CD-B362BB95C92A}" srcId="{435BBE97-B73A-46FA-824D-31F6D060510D}" destId="{511320E4-B4B6-4CF8-993A-E0729A1A84BD}" srcOrd="0" destOrd="0" parTransId="{E351D54A-6DD4-4345-BBAD-3280B9A76FE3}" sibTransId="{1308BFA9-3806-47C3-94D6-A26260347003}"/>
    <dgm:cxn modelId="{1ABCBF24-D364-40B1-89A3-F137E43E115B}" srcId="{435BBE97-B73A-46FA-824D-31F6D060510D}" destId="{62A43254-4702-4CF0-923D-66BD632438F5}" srcOrd="1" destOrd="0" parTransId="{A2E4D5F6-02E8-4DF3-948B-6D6BAC49B3D5}" sibTransId="{2814F702-9374-45EB-A7AA-25AF1606D30A}"/>
    <dgm:cxn modelId="{99D54662-C165-4C4A-AAC1-4703CEB1256D}" type="presOf" srcId="{511320E4-B4B6-4CF8-993A-E0729A1A84BD}" destId="{81CA3A39-0606-4321-8FD7-4E64C133DDFE}" srcOrd="0" destOrd="0" presId="urn:microsoft.com/office/officeart/2018/2/layout/IconLabelList"/>
    <dgm:cxn modelId="{370AFF76-71EC-46D5-ADBD-AA0CADB1ECFB}" type="presOf" srcId="{62A43254-4702-4CF0-923D-66BD632438F5}" destId="{7D42CEB3-FD53-41C2-A3D8-967771DDA4C2}" srcOrd="0" destOrd="0" presId="urn:microsoft.com/office/officeart/2018/2/layout/IconLabelList"/>
    <dgm:cxn modelId="{96591E2F-AE21-422A-90AB-FFED9C14870E}" type="presParOf" srcId="{96B523B4-E013-4785-8168-72C74DBD4DAE}" destId="{8F690DD1-F07D-4443-B498-42FBE90DE0A1}" srcOrd="0" destOrd="0" presId="urn:microsoft.com/office/officeart/2018/2/layout/IconLabelList"/>
    <dgm:cxn modelId="{B0CEB8B8-8612-4133-BA46-3F03FE92DA5B}" type="presParOf" srcId="{8F690DD1-F07D-4443-B498-42FBE90DE0A1}" destId="{04280542-EFBE-45BB-A56A-E5543366EEA1}" srcOrd="0" destOrd="0" presId="urn:microsoft.com/office/officeart/2018/2/layout/IconLabelList"/>
    <dgm:cxn modelId="{02FBE8A0-B436-45B5-8726-4614873324BA}" type="presParOf" srcId="{8F690DD1-F07D-4443-B498-42FBE90DE0A1}" destId="{49824B04-6541-4067-9369-718E5E67838B}" srcOrd="1" destOrd="0" presId="urn:microsoft.com/office/officeart/2018/2/layout/IconLabelList"/>
    <dgm:cxn modelId="{0353C271-7254-452E-9AAA-045399D030AB}" type="presParOf" srcId="{8F690DD1-F07D-4443-B498-42FBE90DE0A1}" destId="{81CA3A39-0606-4321-8FD7-4E64C133DDFE}" srcOrd="2" destOrd="0" presId="urn:microsoft.com/office/officeart/2018/2/layout/IconLabelList"/>
    <dgm:cxn modelId="{8E485C4E-AE61-4C83-8DF3-4807B0EECC7B}" type="presParOf" srcId="{96B523B4-E013-4785-8168-72C74DBD4DAE}" destId="{92D849F6-6F91-4FDF-BFDF-3DA470ABED40}" srcOrd="1" destOrd="0" presId="urn:microsoft.com/office/officeart/2018/2/layout/IconLabelList"/>
    <dgm:cxn modelId="{886B0996-911A-4014-88B9-F3BEA04EA39E}" type="presParOf" srcId="{96B523B4-E013-4785-8168-72C74DBD4DAE}" destId="{AA5024E8-C8B5-49BC-9F90-1B67C1F25096}" srcOrd="2" destOrd="0" presId="urn:microsoft.com/office/officeart/2018/2/layout/IconLabelList"/>
    <dgm:cxn modelId="{47080B95-CA08-4446-A8AA-05F6EAC40C4B}" type="presParOf" srcId="{AA5024E8-C8B5-49BC-9F90-1B67C1F25096}" destId="{032118FC-E5D5-4DA2-88C7-2B4421DFC4AD}" srcOrd="0" destOrd="0" presId="urn:microsoft.com/office/officeart/2018/2/layout/IconLabelList"/>
    <dgm:cxn modelId="{F8AAE494-0CE8-441A-A765-F9FCAAF82204}" type="presParOf" srcId="{AA5024E8-C8B5-49BC-9F90-1B67C1F25096}" destId="{CF4E3FD5-911E-44A7-B100-72A5B257CF61}" srcOrd="1" destOrd="0" presId="urn:microsoft.com/office/officeart/2018/2/layout/IconLabelList"/>
    <dgm:cxn modelId="{597CD6F1-A4BF-4AAB-9F1B-3E46FFE0298D}" type="presParOf" srcId="{AA5024E8-C8B5-49BC-9F90-1B67C1F25096}" destId="{7D42CEB3-FD53-41C2-A3D8-967771DDA4C2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A4E73-F326-46EF-9E93-8455F2E955D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4295A-572E-4FEF-8488-9D55AA984792}">
      <dgm:prSet/>
      <dgm:spPr/>
      <dgm:t>
        <a:bodyPr/>
        <a:lstStyle/>
        <a:p>
          <a:r>
            <a:rPr lang="en-US"/>
            <a:t>Development of a university website to manage course registration</a:t>
          </a:r>
        </a:p>
      </dgm:t>
    </dgm:pt>
    <dgm:pt modelId="{2BDE1041-155F-4AF4-8D3B-7AFCBF42F12B}" type="parTrans" cxnId="{4CE161F3-C97D-4A93-9513-CBF945BECE20}">
      <dgm:prSet/>
      <dgm:spPr/>
      <dgm:t>
        <a:bodyPr/>
        <a:lstStyle/>
        <a:p>
          <a:endParaRPr lang="en-US"/>
        </a:p>
      </dgm:t>
    </dgm:pt>
    <dgm:pt modelId="{F6FF16B2-9660-4264-9752-598C18DB7B4B}" type="sibTrans" cxnId="{4CE161F3-C97D-4A93-9513-CBF945BECE20}">
      <dgm:prSet/>
      <dgm:spPr/>
      <dgm:t>
        <a:bodyPr/>
        <a:lstStyle/>
        <a:p>
          <a:endParaRPr lang="en-US"/>
        </a:p>
      </dgm:t>
    </dgm:pt>
    <dgm:pt modelId="{5E430AB1-AB45-48FE-9C27-08C7B1C1088A}">
      <dgm:prSet/>
      <dgm:spPr/>
      <dgm:t>
        <a:bodyPr/>
        <a:lstStyle/>
        <a:p>
          <a:r>
            <a:rPr lang="en-US"/>
            <a:t>2 types of user with different authority</a:t>
          </a:r>
        </a:p>
      </dgm:t>
    </dgm:pt>
    <dgm:pt modelId="{5DBFF59C-C96F-4990-AACF-AE1DA2B2A792}" type="parTrans" cxnId="{82681560-7E54-4C93-BE1D-686E11A02223}">
      <dgm:prSet/>
      <dgm:spPr/>
      <dgm:t>
        <a:bodyPr/>
        <a:lstStyle/>
        <a:p>
          <a:endParaRPr lang="en-US"/>
        </a:p>
      </dgm:t>
    </dgm:pt>
    <dgm:pt modelId="{F32A7901-4217-4C9A-B8B4-A02C0CEFE9EE}" type="sibTrans" cxnId="{82681560-7E54-4C93-BE1D-686E11A02223}">
      <dgm:prSet/>
      <dgm:spPr/>
      <dgm:t>
        <a:bodyPr/>
        <a:lstStyle/>
        <a:p>
          <a:endParaRPr lang="en-US"/>
        </a:p>
      </dgm:t>
    </dgm:pt>
    <dgm:pt modelId="{61B0EECF-CF09-43D1-84C9-9CE345641B59}">
      <dgm:prSet/>
      <dgm:spPr/>
      <dgm:t>
        <a:bodyPr/>
        <a:lstStyle/>
        <a:p>
          <a:r>
            <a:rPr lang="en-US"/>
            <a:t>Easy-to-use interface for both students and instructors </a:t>
          </a:r>
        </a:p>
      </dgm:t>
    </dgm:pt>
    <dgm:pt modelId="{61FA41EF-B56F-4FB8-8997-9E7D685519DC}" type="parTrans" cxnId="{032E96E4-BC64-4F1E-9D3F-46C4E935FDC3}">
      <dgm:prSet/>
      <dgm:spPr/>
      <dgm:t>
        <a:bodyPr/>
        <a:lstStyle/>
        <a:p>
          <a:endParaRPr lang="en-US"/>
        </a:p>
      </dgm:t>
    </dgm:pt>
    <dgm:pt modelId="{5DEFB79C-3A7C-4B1B-AAB1-B82059DE8731}" type="sibTrans" cxnId="{032E96E4-BC64-4F1E-9D3F-46C4E935FDC3}">
      <dgm:prSet/>
      <dgm:spPr/>
      <dgm:t>
        <a:bodyPr/>
        <a:lstStyle/>
        <a:p>
          <a:endParaRPr lang="en-US"/>
        </a:p>
      </dgm:t>
    </dgm:pt>
    <dgm:pt modelId="{BDA9D68C-3F37-4F60-89E1-68A3B1A23547}">
      <dgm:prSet/>
      <dgm:spPr/>
      <dgm:t>
        <a:bodyPr/>
        <a:lstStyle/>
        <a:p>
          <a:r>
            <a:rPr lang="en-US"/>
            <a:t>Front end: HTML, CSS, JS, bootstrap</a:t>
          </a:r>
        </a:p>
      </dgm:t>
    </dgm:pt>
    <dgm:pt modelId="{A04C6716-6C0C-4C89-AB21-DAB1CDB62E4E}" type="parTrans" cxnId="{2FDEA973-98E3-4910-9BFF-443B26B90FB1}">
      <dgm:prSet/>
      <dgm:spPr/>
      <dgm:t>
        <a:bodyPr/>
        <a:lstStyle/>
        <a:p>
          <a:endParaRPr lang="en-US"/>
        </a:p>
      </dgm:t>
    </dgm:pt>
    <dgm:pt modelId="{C8E1E53A-755C-4983-94FE-A0E7914B945E}" type="sibTrans" cxnId="{2FDEA973-98E3-4910-9BFF-443B26B90FB1}">
      <dgm:prSet/>
      <dgm:spPr/>
      <dgm:t>
        <a:bodyPr/>
        <a:lstStyle/>
        <a:p>
          <a:endParaRPr lang="en-US"/>
        </a:p>
      </dgm:t>
    </dgm:pt>
    <dgm:pt modelId="{11A14751-D5B1-48A9-9752-3CE57EBC3E42}">
      <dgm:prSet/>
      <dgm:spPr/>
      <dgm:t>
        <a:bodyPr/>
        <a:lstStyle/>
        <a:p>
          <a:r>
            <a:rPr lang="en-US" dirty="0"/>
            <a:t>Back end: PHP</a:t>
          </a:r>
        </a:p>
      </dgm:t>
    </dgm:pt>
    <dgm:pt modelId="{4CC09023-8B39-4BF4-AF33-FC81CB43FF7F}" type="parTrans" cxnId="{12E22D86-A4D7-40D3-AFD4-14B5BF797802}">
      <dgm:prSet/>
      <dgm:spPr/>
      <dgm:t>
        <a:bodyPr/>
        <a:lstStyle/>
        <a:p>
          <a:endParaRPr lang="en-US"/>
        </a:p>
      </dgm:t>
    </dgm:pt>
    <dgm:pt modelId="{CEAA435D-345A-4892-A61A-FB1D349CB820}" type="sibTrans" cxnId="{12E22D86-A4D7-40D3-AFD4-14B5BF797802}">
      <dgm:prSet/>
      <dgm:spPr/>
      <dgm:t>
        <a:bodyPr/>
        <a:lstStyle/>
        <a:p>
          <a:endParaRPr lang="en-US"/>
        </a:p>
      </dgm:t>
    </dgm:pt>
    <dgm:pt modelId="{EC33C64B-64A2-4803-BC31-CD1C26BD3531}">
      <dgm:prSet/>
      <dgm:spPr/>
      <dgm:t>
        <a:bodyPr/>
        <a:lstStyle/>
        <a:p>
          <a:r>
            <a:rPr lang="en-US"/>
            <a:t>DBMS: MySQL</a:t>
          </a:r>
        </a:p>
      </dgm:t>
    </dgm:pt>
    <dgm:pt modelId="{A901B805-DB5D-4176-9643-64B418DB44E5}" type="parTrans" cxnId="{810D4CC3-33B1-47C7-A083-0982A80761C9}">
      <dgm:prSet/>
      <dgm:spPr/>
      <dgm:t>
        <a:bodyPr/>
        <a:lstStyle/>
        <a:p>
          <a:endParaRPr lang="en-US"/>
        </a:p>
      </dgm:t>
    </dgm:pt>
    <dgm:pt modelId="{AB4E8669-372D-465B-BE6E-7E6FF01AE89E}" type="sibTrans" cxnId="{810D4CC3-33B1-47C7-A083-0982A80761C9}">
      <dgm:prSet/>
      <dgm:spPr/>
      <dgm:t>
        <a:bodyPr/>
        <a:lstStyle/>
        <a:p>
          <a:endParaRPr lang="en-US"/>
        </a:p>
      </dgm:t>
    </dgm:pt>
    <dgm:pt modelId="{13FA1F52-EA2B-48C3-9D98-E3E37E0B89A3}" type="pres">
      <dgm:prSet presAssocID="{273A4E73-F326-46EF-9E93-8455F2E955D9}" presName="vert0" presStyleCnt="0">
        <dgm:presLayoutVars>
          <dgm:dir/>
          <dgm:animOne val="branch"/>
          <dgm:animLvl val="lvl"/>
        </dgm:presLayoutVars>
      </dgm:prSet>
      <dgm:spPr/>
    </dgm:pt>
    <dgm:pt modelId="{BAF4C609-9A70-4EEB-8055-5F8B8FB77327}" type="pres">
      <dgm:prSet presAssocID="{9DC4295A-572E-4FEF-8488-9D55AA984792}" presName="thickLine" presStyleLbl="alignNode1" presStyleIdx="0" presStyleCnt="6"/>
      <dgm:spPr/>
    </dgm:pt>
    <dgm:pt modelId="{957A6F51-8642-4E98-A489-17239030B4E0}" type="pres">
      <dgm:prSet presAssocID="{9DC4295A-572E-4FEF-8488-9D55AA984792}" presName="horz1" presStyleCnt="0"/>
      <dgm:spPr/>
    </dgm:pt>
    <dgm:pt modelId="{595C4351-94DC-4DF7-BD2F-C9AD14CB478B}" type="pres">
      <dgm:prSet presAssocID="{9DC4295A-572E-4FEF-8488-9D55AA984792}" presName="tx1" presStyleLbl="revTx" presStyleIdx="0" presStyleCnt="6"/>
      <dgm:spPr/>
    </dgm:pt>
    <dgm:pt modelId="{F81D418B-8A1A-4778-8BD6-0A0AA452C59E}" type="pres">
      <dgm:prSet presAssocID="{9DC4295A-572E-4FEF-8488-9D55AA984792}" presName="vert1" presStyleCnt="0"/>
      <dgm:spPr/>
    </dgm:pt>
    <dgm:pt modelId="{9561F654-8C96-477E-991A-13AD37617DC8}" type="pres">
      <dgm:prSet presAssocID="{5E430AB1-AB45-48FE-9C27-08C7B1C1088A}" presName="thickLine" presStyleLbl="alignNode1" presStyleIdx="1" presStyleCnt="6"/>
      <dgm:spPr/>
    </dgm:pt>
    <dgm:pt modelId="{5E820351-AC17-4A60-B123-AE7456CB8AB7}" type="pres">
      <dgm:prSet presAssocID="{5E430AB1-AB45-48FE-9C27-08C7B1C1088A}" presName="horz1" presStyleCnt="0"/>
      <dgm:spPr/>
    </dgm:pt>
    <dgm:pt modelId="{886B89F7-B061-4D89-8ED9-BF7B490D2407}" type="pres">
      <dgm:prSet presAssocID="{5E430AB1-AB45-48FE-9C27-08C7B1C1088A}" presName="tx1" presStyleLbl="revTx" presStyleIdx="1" presStyleCnt="6"/>
      <dgm:spPr/>
    </dgm:pt>
    <dgm:pt modelId="{7483D424-00E5-49CF-A05F-AC59E946B8E6}" type="pres">
      <dgm:prSet presAssocID="{5E430AB1-AB45-48FE-9C27-08C7B1C1088A}" presName="vert1" presStyleCnt="0"/>
      <dgm:spPr/>
    </dgm:pt>
    <dgm:pt modelId="{6D4A052B-C256-41CA-8C8C-D6B12736AA3A}" type="pres">
      <dgm:prSet presAssocID="{61B0EECF-CF09-43D1-84C9-9CE345641B59}" presName="thickLine" presStyleLbl="alignNode1" presStyleIdx="2" presStyleCnt="6"/>
      <dgm:spPr/>
    </dgm:pt>
    <dgm:pt modelId="{C217409A-607A-45E4-A754-543AB74ED461}" type="pres">
      <dgm:prSet presAssocID="{61B0EECF-CF09-43D1-84C9-9CE345641B59}" presName="horz1" presStyleCnt="0"/>
      <dgm:spPr/>
    </dgm:pt>
    <dgm:pt modelId="{BA592F11-627C-4942-ABA5-942EC48A8DBF}" type="pres">
      <dgm:prSet presAssocID="{61B0EECF-CF09-43D1-84C9-9CE345641B59}" presName="tx1" presStyleLbl="revTx" presStyleIdx="2" presStyleCnt="6"/>
      <dgm:spPr/>
    </dgm:pt>
    <dgm:pt modelId="{F99EB510-71AC-4ACD-AD15-05675420F36C}" type="pres">
      <dgm:prSet presAssocID="{61B0EECF-CF09-43D1-84C9-9CE345641B59}" presName="vert1" presStyleCnt="0"/>
      <dgm:spPr/>
    </dgm:pt>
    <dgm:pt modelId="{B44ACDEA-A165-4217-958E-3750A0697378}" type="pres">
      <dgm:prSet presAssocID="{BDA9D68C-3F37-4F60-89E1-68A3B1A23547}" presName="thickLine" presStyleLbl="alignNode1" presStyleIdx="3" presStyleCnt="6"/>
      <dgm:spPr/>
    </dgm:pt>
    <dgm:pt modelId="{08079C7C-A3DA-49CE-8F5D-E7F0B11B888E}" type="pres">
      <dgm:prSet presAssocID="{BDA9D68C-3F37-4F60-89E1-68A3B1A23547}" presName="horz1" presStyleCnt="0"/>
      <dgm:spPr/>
    </dgm:pt>
    <dgm:pt modelId="{FAF9D3B3-2023-49D7-9A76-001DEA4438D2}" type="pres">
      <dgm:prSet presAssocID="{BDA9D68C-3F37-4F60-89E1-68A3B1A23547}" presName="tx1" presStyleLbl="revTx" presStyleIdx="3" presStyleCnt="6"/>
      <dgm:spPr/>
    </dgm:pt>
    <dgm:pt modelId="{42384B4C-F727-42E3-A1B6-1372513B131A}" type="pres">
      <dgm:prSet presAssocID="{BDA9D68C-3F37-4F60-89E1-68A3B1A23547}" presName="vert1" presStyleCnt="0"/>
      <dgm:spPr/>
    </dgm:pt>
    <dgm:pt modelId="{92EE24E8-4A5F-45B5-9BCC-4084B779BC36}" type="pres">
      <dgm:prSet presAssocID="{11A14751-D5B1-48A9-9752-3CE57EBC3E42}" presName="thickLine" presStyleLbl="alignNode1" presStyleIdx="4" presStyleCnt="6"/>
      <dgm:spPr/>
    </dgm:pt>
    <dgm:pt modelId="{6C9CC9D0-417E-46BB-93DA-2DA471144157}" type="pres">
      <dgm:prSet presAssocID="{11A14751-D5B1-48A9-9752-3CE57EBC3E42}" presName="horz1" presStyleCnt="0"/>
      <dgm:spPr/>
    </dgm:pt>
    <dgm:pt modelId="{DD3CDB80-B4C1-442B-8912-3FE276CB6AF3}" type="pres">
      <dgm:prSet presAssocID="{11A14751-D5B1-48A9-9752-3CE57EBC3E42}" presName="tx1" presStyleLbl="revTx" presStyleIdx="4" presStyleCnt="6"/>
      <dgm:spPr/>
    </dgm:pt>
    <dgm:pt modelId="{60BCF79C-C9E1-4709-BD8D-452DEEEC1EBF}" type="pres">
      <dgm:prSet presAssocID="{11A14751-D5B1-48A9-9752-3CE57EBC3E42}" presName="vert1" presStyleCnt="0"/>
      <dgm:spPr/>
    </dgm:pt>
    <dgm:pt modelId="{8FF41D93-D8F0-44DD-ADF7-D77DA972FE39}" type="pres">
      <dgm:prSet presAssocID="{EC33C64B-64A2-4803-BC31-CD1C26BD3531}" presName="thickLine" presStyleLbl="alignNode1" presStyleIdx="5" presStyleCnt="6"/>
      <dgm:spPr/>
    </dgm:pt>
    <dgm:pt modelId="{7C1AD9D5-4A10-4786-A1CE-F51EC62902A1}" type="pres">
      <dgm:prSet presAssocID="{EC33C64B-64A2-4803-BC31-CD1C26BD3531}" presName="horz1" presStyleCnt="0"/>
      <dgm:spPr/>
    </dgm:pt>
    <dgm:pt modelId="{4CE5D2F0-C478-460E-99D8-0CA0DA1DB952}" type="pres">
      <dgm:prSet presAssocID="{EC33C64B-64A2-4803-BC31-CD1C26BD3531}" presName="tx1" presStyleLbl="revTx" presStyleIdx="5" presStyleCnt="6"/>
      <dgm:spPr/>
    </dgm:pt>
    <dgm:pt modelId="{A46A1D51-9109-48A2-BF5A-B5570249214F}" type="pres">
      <dgm:prSet presAssocID="{EC33C64B-64A2-4803-BC31-CD1C26BD3531}" presName="vert1" presStyleCnt="0"/>
      <dgm:spPr/>
    </dgm:pt>
  </dgm:ptLst>
  <dgm:cxnLst>
    <dgm:cxn modelId="{8F8B451B-2E26-469B-AE61-B0CBFA823E5E}" type="presOf" srcId="{61B0EECF-CF09-43D1-84C9-9CE345641B59}" destId="{BA592F11-627C-4942-ABA5-942EC48A8DBF}" srcOrd="0" destOrd="0" presId="urn:microsoft.com/office/officeart/2008/layout/LinedList"/>
    <dgm:cxn modelId="{82681560-7E54-4C93-BE1D-686E11A02223}" srcId="{273A4E73-F326-46EF-9E93-8455F2E955D9}" destId="{5E430AB1-AB45-48FE-9C27-08C7B1C1088A}" srcOrd="1" destOrd="0" parTransId="{5DBFF59C-C96F-4990-AACF-AE1DA2B2A792}" sibTransId="{F32A7901-4217-4C9A-B8B4-A02C0CEFE9EE}"/>
    <dgm:cxn modelId="{7CEACD69-AAB4-476D-9937-CB9A2BDE52D2}" type="presOf" srcId="{11A14751-D5B1-48A9-9752-3CE57EBC3E42}" destId="{DD3CDB80-B4C1-442B-8912-3FE276CB6AF3}" srcOrd="0" destOrd="0" presId="urn:microsoft.com/office/officeart/2008/layout/LinedList"/>
    <dgm:cxn modelId="{BABBD04B-74E2-4947-B898-59CBA526BFB3}" type="presOf" srcId="{BDA9D68C-3F37-4F60-89E1-68A3B1A23547}" destId="{FAF9D3B3-2023-49D7-9A76-001DEA4438D2}" srcOrd="0" destOrd="0" presId="urn:microsoft.com/office/officeart/2008/layout/LinedList"/>
    <dgm:cxn modelId="{2FDEA973-98E3-4910-9BFF-443B26B90FB1}" srcId="{273A4E73-F326-46EF-9E93-8455F2E955D9}" destId="{BDA9D68C-3F37-4F60-89E1-68A3B1A23547}" srcOrd="3" destOrd="0" parTransId="{A04C6716-6C0C-4C89-AB21-DAB1CDB62E4E}" sibTransId="{C8E1E53A-755C-4983-94FE-A0E7914B945E}"/>
    <dgm:cxn modelId="{12E22D86-A4D7-40D3-AFD4-14B5BF797802}" srcId="{273A4E73-F326-46EF-9E93-8455F2E955D9}" destId="{11A14751-D5B1-48A9-9752-3CE57EBC3E42}" srcOrd="4" destOrd="0" parTransId="{4CC09023-8B39-4BF4-AF33-FC81CB43FF7F}" sibTransId="{CEAA435D-345A-4892-A61A-FB1D349CB820}"/>
    <dgm:cxn modelId="{3C4EFB8C-926E-43D7-9151-E744AA7A90F5}" type="presOf" srcId="{273A4E73-F326-46EF-9E93-8455F2E955D9}" destId="{13FA1F52-EA2B-48C3-9D98-E3E37E0B89A3}" srcOrd="0" destOrd="0" presId="urn:microsoft.com/office/officeart/2008/layout/LinedList"/>
    <dgm:cxn modelId="{2C9D4295-DCF7-4FAE-B2CD-FC9D1177B9FF}" type="presOf" srcId="{9DC4295A-572E-4FEF-8488-9D55AA984792}" destId="{595C4351-94DC-4DF7-BD2F-C9AD14CB478B}" srcOrd="0" destOrd="0" presId="urn:microsoft.com/office/officeart/2008/layout/LinedList"/>
    <dgm:cxn modelId="{9C87A1B1-C796-4119-9876-1F7FACDD6232}" type="presOf" srcId="{EC33C64B-64A2-4803-BC31-CD1C26BD3531}" destId="{4CE5D2F0-C478-460E-99D8-0CA0DA1DB952}" srcOrd="0" destOrd="0" presId="urn:microsoft.com/office/officeart/2008/layout/LinedList"/>
    <dgm:cxn modelId="{810D4CC3-33B1-47C7-A083-0982A80761C9}" srcId="{273A4E73-F326-46EF-9E93-8455F2E955D9}" destId="{EC33C64B-64A2-4803-BC31-CD1C26BD3531}" srcOrd="5" destOrd="0" parTransId="{A901B805-DB5D-4176-9643-64B418DB44E5}" sibTransId="{AB4E8669-372D-465B-BE6E-7E6FF01AE89E}"/>
    <dgm:cxn modelId="{1AC661CD-0033-47C0-A408-44E8DFBED844}" type="presOf" srcId="{5E430AB1-AB45-48FE-9C27-08C7B1C1088A}" destId="{886B89F7-B061-4D89-8ED9-BF7B490D2407}" srcOrd="0" destOrd="0" presId="urn:microsoft.com/office/officeart/2008/layout/LinedList"/>
    <dgm:cxn modelId="{032E96E4-BC64-4F1E-9D3F-46C4E935FDC3}" srcId="{273A4E73-F326-46EF-9E93-8455F2E955D9}" destId="{61B0EECF-CF09-43D1-84C9-9CE345641B59}" srcOrd="2" destOrd="0" parTransId="{61FA41EF-B56F-4FB8-8997-9E7D685519DC}" sibTransId="{5DEFB79C-3A7C-4B1B-AAB1-B82059DE8731}"/>
    <dgm:cxn modelId="{4CE161F3-C97D-4A93-9513-CBF945BECE20}" srcId="{273A4E73-F326-46EF-9E93-8455F2E955D9}" destId="{9DC4295A-572E-4FEF-8488-9D55AA984792}" srcOrd="0" destOrd="0" parTransId="{2BDE1041-155F-4AF4-8D3B-7AFCBF42F12B}" sibTransId="{F6FF16B2-9660-4264-9752-598C18DB7B4B}"/>
    <dgm:cxn modelId="{1BED06FA-18C7-4FEA-9794-9D1FF5F8C05D}" type="presParOf" srcId="{13FA1F52-EA2B-48C3-9D98-E3E37E0B89A3}" destId="{BAF4C609-9A70-4EEB-8055-5F8B8FB77327}" srcOrd="0" destOrd="0" presId="urn:microsoft.com/office/officeart/2008/layout/LinedList"/>
    <dgm:cxn modelId="{A87AF095-BBF5-4AAC-AD99-6755FB8596B9}" type="presParOf" srcId="{13FA1F52-EA2B-48C3-9D98-E3E37E0B89A3}" destId="{957A6F51-8642-4E98-A489-17239030B4E0}" srcOrd="1" destOrd="0" presId="urn:microsoft.com/office/officeart/2008/layout/LinedList"/>
    <dgm:cxn modelId="{5B9ADA2C-0B8D-4A85-BC0F-90EE97CAE07B}" type="presParOf" srcId="{957A6F51-8642-4E98-A489-17239030B4E0}" destId="{595C4351-94DC-4DF7-BD2F-C9AD14CB478B}" srcOrd="0" destOrd="0" presId="urn:microsoft.com/office/officeart/2008/layout/LinedList"/>
    <dgm:cxn modelId="{F103B0F5-1C19-4D78-9620-9AE37423B8FF}" type="presParOf" srcId="{957A6F51-8642-4E98-A489-17239030B4E0}" destId="{F81D418B-8A1A-4778-8BD6-0A0AA452C59E}" srcOrd="1" destOrd="0" presId="urn:microsoft.com/office/officeart/2008/layout/LinedList"/>
    <dgm:cxn modelId="{4ED5E9F4-8048-4398-9145-9F473E343418}" type="presParOf" srcId="{13FA1F52-EA2B-48C3-9D98-E3E37E0B89A3}" destId="{9561F654-8C96-477E-991A-13AD37617DC8}" srcOrd="2" destOrd="0" presId="urn:microsoft.com/office/officeart/2008/layout/LinedList"/>
    <dgm:cxn modelId="{C582CF2B-86BA-43F4-A059-77AE27DCFCE9}" type="presParOf" srcId="{13FA1F52-EA2B-48C3-9D98-E3E37E0B89A3}" destId="{5E820351-AC17-4A60-B123-AE7456CB8AB7}" srcOrd="3" destOrd="0" presId="urn:microsoft.com/office/officeart/2008/layout/LinedList"/>
    <dgm:cxn modelId="{D49A3991-1C62-4F96-89AE-89CCDD7D9709}" type="presParOf" srcId="{5E820351-AC17-4A60-B123-AE7456CB8AB7}" destId="{886B89F7-B061-4D89-8ED9-BF7B490D2407}" srcOrd="0" destOrd="0" presId="urn:microsoft.com/office/officeart/2008/layout/LinedList"/>
    <dgm:cxn modelId="{45D0C9BA-D3F7-4E55-BA25-ECEE94BEA9B1}" type="presParOf" srcId="{5E820351-AC17-4A60-B123-AE7456CB8AB7}" destId="{7483D424-00E5-49CF-A05F-AC59E946B8E6}" srcOrd="1" destOrd="0" presId="urn:microsoft.com/office/officeart/2008/layout/LinedList"/>
    <dgm:cxn modelId="{C44C10B9-B82B-46FB-9FBF-1F1FA7E5E9E2}" type="presParOf" srcId="{13FA1F52-EA2B-48C3-9D98-E3E37E0B89A3}" destId="{6D4A052B-C256-41CA-8C8C-D6B12736AA3A}" srcOrd="4" destOrd="0" presId="urn:microsoft.com/office/officeart/2008/layout/LinedList"/>
    <dgm:cxn modelId="{1791C390-1474-46BE-AC4C-4AB127E6D8C2}" type="presParOf" srcId="{13FA1F52-EA2B-48C3-9D98-E3E37E0B89A3}" destId="{C217409A-607A-45E4-A754-543AB74ED461}" srcOrd="5" destOrd="0" presId="urn:microsoft.com/office/officeart/2008/layout/LinedList"/>
    <dgm:cxn modelId="{C5D61CDB-47A1-4A7D-BDA4-0659BB9DB2D5}" type="presParOf" srcId="{C217409A-607A-45E4-A754-543AB74ED461}" destId="{BA592F11-627C-4942-ABA5-942EC48A8DBF}" srcOrd="0" destOrd="0" presId="urn:microsoft.com/office/officeart/2008/layout/LinedList"/>
    <dgm:cxn modelId="{F7B5A40C-2244-466A-A6CC-2038361ABCE9}" type="presParOf" srcId="{C217409A-607A-45E4-A754-543AB74ED461}" destId="{F99EB510-71AC-4ACD-AD15-05675420F36C}" srcOrd="1" destOrd="0" presId="urn:microsoft.com/office/officeart/2008/layout/LinedList"/>
    <dgm:cxn modelId="{AD3518B2-EB37-4AB8-8513-2837BD03E790}" type="presParOf" srcId="{13FA1F52-EA2B-48C3-9D98-E3E37E0B89A3}" destId="{B44ACDEA-A165-4217-958E-3750A0697378}" srcOrd="6" destOrd="0" presId="urn:microsoft.com/office/officeart/2008/layout/LinedList"/>
    <dgm:cxn modelId="{9396FBC5-9BB2-4BA4-AB89-7AE2566D9C67}" type="presParOf" srcId="{13FA1F52-EA2B-48C3-9D98-E3E37E0B89A3}" destId="{08079C7C-A3DA-49CE-8F5D-E7F0B11B888E}" srcOrd="7" destOrd="0" presId="urn:microsoft.com/office/officeart/2008/layout/LinedList"/>
    <dgm:cxn modelId="{82A341F3-6B31-467D-8E00-2412E6BBC0CC}" type="presParOf" srcId="{08079C7C-A3DA-49CE-8F5D-E7F0B11B888E}" destId="{FAF9D3B3-2023-49D7-9A76-001DEA4438D2}" srcOrd="0" destOrd="0" presId="urn:microsoft.com/office/officeart/2008/layout/LinedList"/>
    <dgm:cxn modelId="{D8397DAD-F3E9-4A1C-AF35-E0EBC29D9A88}" type="presParOf" srcId="{08079C7C-A3DA-49CE-8F5D-E7F0B11B888E}" destId="{42384B4C-F727-42E3-A1B6-1372513B131A}" srcOrd="1" destOrd="0" presId="urn:microsoft.com/office/officeart/2008/layout/LinedList"/>
    <dgm:cxn modelId="{7395A0A9-F174-407F-8F5C-EEA999455083}" type="presParOf" srcId="{13FA1F52-EA2B-48C3-9D98-E3E37E0B89A3}" destId="{92EE24E8-4A5F-45B5-9BCC-4084B779BC36}" srcOrd="8" destOrd="0" presId="urn:microsoft.com/office/officeart/2008/layout/LinedList"/>
    <dgm:cxn modelId="{7321E715-FE19-41D5-B8C2-A9CCE01FE766}" type="presParOf" srcId="{13FA1F52-EA2B-48C3-9D98-E3E37E0B89A3}" destId="{6C9CC9D0-417E-46BB-93DA-2DA471144157}" srcOrd="9" destOrd="0" presId="urn:microsoft.com/office/officeart/2008/layout/LinedList"/>
    <dgm:cxn modelId="{800A2E14-A431-42D9-B127-DBF5C1CA6981}" type="presParOf" srcId="{6C9CC9D0-417E-46BB-93DA-2DA471144157}" destId="{DD3CDB80-B4C1-442B-8912-3FE276CB6AF3}" srcOrd="0" destOrd="0" presId="urn:microsoft.com/office/officeart/2008/layout/LinedList"/>
    <dgm:cxn modelId="{64F4F878-970E-480F-9AEE-D4C246D19851}" type="presParOf" srcId="{6C9CC9D0-417E-46BB-93DA-2DA471144157}" destId="{60BCF79C-C9E1-4709-BD8D-452DEEEC1EBF}" srcOrd="1" destOrd="0" presId="urn:microsoft.com/office/officeart/2008/layout/LinedList"/>
    <dgm:cxn modelId="{D743BBCA-91FD-4AC2-9F41-EA7F144A4A82}" type="presParOf" srcId="{13FA1F52-EA2B-48C3-9D98-E3E37E0B89A3}" destId="{8FF41D93-D8F0-44DD-ADF7-D77DA972FE39}" srcOrd="10" destOrd="0" presId="urn:microsoft.com/office/officeart/2008/layout/LinedList"/>
    <dgm:cxn modelId="{3936F738-91B4-49C1-8BC4-75DF6AD4AF1B}" type="presParOf" srcId="{13FA1F52-EA2B-48C3-9D98-E3E37E0B89A3}" destId="{7C1AD9D5-4A10-4786-A1CE-F51EC62902A1}" srcOrd="11" destOrd="0" presId="urn:microsoft.com/office/officeart/2008/layout/LinedList"/>
    <dgm:cxn modelId="{3BDB43DE-4A16-4530-93ED-633E9FC7A84C}" type="presParOf" srcId="{7C1AD9D5-4A10-4786-A1CE-F51EC62902A1}" destId="{4CE5D2F0-C478-460E-99D8-0CA0DA1DB952}" srcOrd="0" destOrd="0" presId="urn:microsoft.com/office/officeart/2008/layout/LinedList"/>
    <dgm:cxn modelId="{63346FF7-4506-49FA-8DEF-06697C3CB5A5}" type="presParOf" srcId="{7C1AD9D5-4A10-4786-A1CE-F51EC62902A1}" destId="{A46A1D51-9109-48A2-BF5A-B557024921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1F8E31-1A47-40C9-8C61-17F349C7CEC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A0C245B-1928-46B4-89DD-74F8B1517A2B}">
      <dgm:prSet/>
      <dgm:spPr/>
      <dgm:t>
        <a:bodyPr/>
        <a:lstStyle/>
        <a:p>
          <a:r>
            <a:rPr lang="en-US" b="1" i="0" baseline="0" dirty="0"/>
            <a:t>Course Registration</a:t>
          </a:r>
          <a:endParaRPr lang="en-US" dirty="0"/>
        </a:p>
      </dgm:t>
    </dgm:pt>
    <dgm:pt modelId="{B407BF23-E8F5-40BC-A741-499498CB33B9}" type="parTrans" cxnId="{78334603-17F0-4F47-9216-3D1582F25B04}">
      <dgm:prSet/>
      <dgm:spPr/>
      <dgm:t>
        <a:bodyPr/>
        <a:lstStyle/>
        <a:p>
          <a:endParaRPr lang="en-US"/>
        </a:p>
      </dgm:t>
    </dgm:pt>
    <dgm:pt modelId="{59EB742E-6FAB-498C-9D22-727B64907DAC}" type="sibTrans" cxnId="{78334603-17F0-4F47-9216-3D1582F25B04}">
      <dgm:prSet/>
      <dgm:spPr/>
      <dgm:t>
        <a:bodyPr/>
        <a:lstStyle/>
        <a:p>
          <a:endParaRPr lang="en-US"/>
        </a:p>
      </dgm:t>
    </dgm:pt>
    <dgm:pt modelId="{F851B014-D6F1-4FCB-BC2D-6BE473D56EE5}">
      <dgm:prSet/>
      <dgm:spPr/>
      <dgm:t>
        <a:bodyPr/>
        <a:lstStyle/>
        <a:p>
          <a:r>
            <a:rPr lang="en-US" b="1" i="0" baseline="0" dirty="0"/>
            <a:t>Profile Management : </a:t>
          </a:r>
          <a:r>
            <a:rPr lang="en-US" b="0" i="0" baseline="0" dirty="0"/>
            <a:t>Access personal information, and view academic progress.</a:t>
          </a:r>
          <a:endParaRPr lang="en-US" dirty="0"/>
        </a:p>
      </dgm:t>
    </dgm:pt>
    <dgm:pt modelId="{F20F9E3F-8851-4A62-8E53-36364A8134FC}" type="parTrans" cxnId="{BB2BA18E-A2DE-4321-BAA3-BC5D4DD9B83A}">
      <dgm:prSet/>
      <dgm:spPr/>
      <dgm:t>
        <a:bodyPr/>
        <a:lstStyle/>
        <a:p>
          <a:endParaRPr lang="en-US"/>
        </a:p>
      </dgm:t>
    </dgm:pt>
    <dgm:pt modelId="{FCDE84DF-B7CE-47D2-B1C4-C4B6CDF47F11}" type="sibTrans" cxnId="{BB2BA18E-A2DE-4321-BAA3-BC5D4DD9B83A}">
      <dgm:prSet/>
      <dgm:spPr/>
      <dgm:t>
        <a:bodyPr/>
        <a:lstStyle/>
        <a:p>
          <a:endParaRPr lang="en-US"/>
        </a:p>
      </dgm:t>
    </dgm:pt>
    <dgm:pt modelId="{41727AF7-F98C-4843-AD8B-8B24B3B3771A}">
      <dgm:prSet/>
      <dgm:spPr/>
      <dgm:t>
        <a:bodyPr/>
        <a:lstStyle/>
        <a:p>
          <a:endParaRPr lang="en-US" dirty="0"/>
        </a:p>
      </dgm:t>
    </dgm:pt>
    <dgm:pt modelId="{D9640B3C-C03E-4DE3-88FD-CAFB6CC363EB}" type="parTrans" cxnId="{AD814F8D-44EF-457F-AAE6-8937E602D99E}">
      <dgm:prSet/>
      <dgm:spPr/>
      <dgm:t>
        <a:bodyPr/>
        <a:lstStyle/>
        <a:p>
          <a:endParaRPr lang="en-US"/>
        </a:p>
      </dgm:t>
    </dgm:pt>
    <dgm:pt modelId="{137E0E7B-88D5-4200-9938-059844B7273F}" type="sibTrans" cxnId="{AD814F8D-44EF-457F-AAE6-8937E602D99E}">
      <dgm:prSet/>
      <dgm:spPr/>
      <dgm:t>
        <a:bodyPr/>
        <a:lstStyle/>
        <a:p>
          <a:endParaRPr lang="en-US"/>
        </a:p>
      </dgm:t>
    </dgm:pt>
    <dgm:pt modelId="{D48E2893-E5DC-43C3-9B0F-466C417A9DCA}">
      <dgm:prSet/>
      <dgm:spPr/>
      <dgm:t>
        <a:bodyPr/>
        <a:lstStyle/>
        <a:p>
          <a:r>
            <a:rPr lang="en-US" b="1" i="0" baseline="0" dirty="0"/>
            <a:t>Password </a:t>
          </a:r>
          <a:r>
            <a:rPr lang="en-US" b="1" i="0" baseline="0" dirty="0" err="1"/>
            <a:t>Management:</a:t>
          </a:r>
          <a:r>
            <a:rPr lang="en-US" b="0" i="0" baseline="0" dirty="0" err="1"/>
            <a:t>Securely</a:t>
          </a:r>
          <a:r>
            <a:rPr lang="en-US" b="0" i="0" baseline="0" dirty="0"/>
            <a:t> change passwords to maintain account security.</a:t>
          </a:r>
          <a:endParaRPr lang="en-US" dirty="0"/>
        </a:p>
      </dgm:t>
    </dgm:pt>
    <dgm:pt modelId="{32AD3203-A366-4F43-8D98-15CD30D4346C}" type="parTrans" cxnId="{BD7E3BC1-952C-4888-AD8D-139C052D9EA5}">
      <dgm:prSet/>
      <dgm:spPr/>
      <dgm:t>
        <a:bodyPr/>
        <a:lstStyle/>
        <a:p>
          <a:endParaRPr lang="en-US"/>
        </a:p>
      </dgm:t>
    </dgm:pt>
    <dgm:pt modelId="{D30B7620-6BD9-42ED-ADFD-08DB5BDF9A92}" type="sibTrans" cxnId="{BD7E3BC1-952C-4888-AD8D-139C052D9EA5}">
      <dgm:prSet/>
      <dgm:spPr/>
      <dgm:t>
        <a:bodyPr/>
        <a:lstStyle/>
        <a:p>
          <a:endParaRPr lang="en-US"/>
        </a:p>
      </dgm:t>
    </dgm:pt>
    <dgm:pt modelId="{A402D7B3-943D-4714-8BA0-004CB5948153}">
      <dgm:prSet/>
      <dgm:spPr/>
      <dgm:t>
        <a:bodyPr/>
        <a:lstStyle/>
        <a:p>
          <a:r>
            <a:rPr lang="en-US" b="1" i="0" baseline="0" dirty="0"/>
            <a:t>Session Tracking: </a:t>
          </a:r>
          <a:r>
            <a:rPr lang="en-US" b="0" i="0" baseline="0" dirty="0"/>
            <a:t>All user sessions are tracked for security and operational purposes.</a:t>
          </a:r>
          <a:endParaRPr lang="en-US" dirty="0"/>
        </a:p>
      </dgm:t>
    </dgm:pt>
    <dgm:pt modelId="{D30DE577-9351-4498-AAC7-196D2225BB9A}" type="parTrans" cxnId="{6CD0A9FB-3B2F-40C3-A11F-0827EA38959A}">
      <dgm:prSet/>
      <dgm:spPr/>
      <dgm:t>
        <a:bodyPr/>
        <a:lstStyle/>
        <a:p>
          <a:endParaRPr lang="en-US"/>
        </a:p>
      </dgm:t>
    </dgm:pt>
    <dgm:pt modelId="{07FCFC68-A362-492E-85B8-304F6DA58225}" type="sibTrans" cxnId="{6CD0A9FB-3B2F-40C3-A11F-0827EA38959A}">
      <dgm:prSet/>
      <dgm:spPr/>
      <dgm:t>
        <a:bodyPr/>
        <a:lstStyle/>
        <a:p>
          <a:endParaRPr lang="en-US"/>
        </a:p>
      </dgm:t>
    </dgm:pt>
    <dgm:pt modelId="{6FA6EBE1-8614-407C-84B6-CEE80FFD3266}">
      <dgm:prSet/>
      <dgm:spPr/>
      <dgm:t>
        <a:bodyPr/>
        <a:lstStyle/>
        <a:p>
          <a:r>
            <a:rPr lang="en-US" b="1" i="0" baseline="0"/>
            <a:t>Logout:</a:t>
          </a:r>
          <a:r>
            <a:rPr lang="en-US" b="0" i="0" baseline="0"/>
            <a:t>Students can securely log out of their accounts to end their sessions.</a:t>
          </a:r>
          <a:endParaRPr lang="en-US"/>
        </a:p>
      </dgm:t>
    </dgm:pt>
    <dgm:pt modelId="{EF463875-35B2-4B4E-B6FF-58EA096243BD}" type="parTrans" cxnId="{23B49201-26EE-4F73-8B5E-2D0B53CDF306}">
      <dgm:prSet/>
      <dgm:spPr/>
      <dgm:t>
        <a:bodyPr/>
        <a:lstStyle/>
        <a:p>
          <a:endParaRPr lang="en-US"/>
        </a:p>
      </dgm:t>
    </dgm:pt>
    <dgm:pt modelId="{477BE55A-06FE-4BA4-B034-532E9F17336F}" type="sibTrans" cxnId="{23B49201-26EE-4F73-8B5E-2D0B53CDF306}">
      <dgm:prSet/>
      <dgm:spPr/>
      <dgm:t>
        <a:bodyPr/>
        <a:lstStyle/>
        <a:p>
          <a:endParaRPr lang="en-US"/>
        </a:p>
      </dgm:t>
    </dgm:pt>
    <dgm:pt modelId="{D9CC6E4D-1777-41E0-A99A-BFD494B1F14C}" type="pres">
      <dgm:prSet presAssocID="{2F1F8E31-1A47-40C9-8C61-17F349C7CEC3}" presName="root" presStyleCnt="0">
        <dgm:presLayoutVars>
          <dgm:dir/>
          <dgm:resizeHandles val="exact"/>
        </dgm:presLayoutVars>
      </dgm:prSet>
      <dgm:spPr/>
    </dgm:pt>
    <dgm:pt modelId="{EC7D5B3D-2498-4FF9-ADCD-E464ACBCB850}" type="pres">
      <dgm:prSet presAssocID="{2F1F8E31-1A47-40C9-8C61-17F349C7CEC3}" presName="container" presStyleCnt="0">
        <dgm:presLayoutVars>
          <dgm:dir/>
          <dgm:resizeHandles val="exact"/>
        </dgm:presLayoutVars>
      </dgm:prSet>
      <dgm:spPr/>
    </dgm:pt>
    <dgm:pt modelId="{C9A9F64B-7B92-449B-90B8-4E5992DD7192}" type="pres">
      <dgm:prSet presAssocID="{2A0C245B-1928-46B4-89DD-74F8B1517A2B}" presName="compNode" presStyleCnt="0"/>
      <dgm:spPr/>
    </dgm:pt>
    <dgm:pt modelId="{FEC57FFC-C879-4948-A4B2-BE81657791C8}" type="pres">
      <dgm:prSet presAssocID="{2A0C245B-1928-46B4-89DD-74F8B1517A2B}" presName="iconBgRect" presStyleLbl="bgShp" presStyleIdx="0" presStyleCnt="6"/>
      <dgm:spPr/>
    </dgm:pt>
    <dgm:pt modelId="{67FEE91A-681B-4C5C-8581-DEF6AC21830C}" type="pres">
      <dgm:prSet presAssocID="{2A0C245B-1928-46B4-89DD-74F8B1517A2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7B54C467-B2D6-48FF-9AA2-2365D3972F46}" type="pres">
      <dgm:prSet presAssocID="{2A0C245B-1928-46B4-89DD-74F8B1517A2B}" presName="spaceRect" presStyleCnt="0"/>
      <dgm:spPr/>
    </dgm:pt>
    <dgm:pt modelId="{6E80F6F9-0E78-4233-A123-DEFAB31DDC59}" type="pres">
      <dgm:prSet presAssocID="{2A0C245B-1928-46B4-89DD-74F8B1517A2B}" presName="textRect" presStyleLbl="revTx" presStyleIdx="0" presStyleCnt="6">
        <dgm:presLayoutVars>
          <dgm:chMax val="1"/>
          <dgm:chPref val="1"/>
        </dgm:presLayoutVars>
      </dgm:prSet>
      <dgm:spPr/>
    </dgm:pt>
    <dgm:pt modelId="{5E53E7D3-7F84-4D7D-AB4E-2EE77CFC4BCA}" type="pres">
      <dgm:prSet presAssocID="{59EB742E-6FAB-498C-9D22-727B64907DAC}" presName="sibTrans" presStyleLbl="sibTrans2D1" presStyleIdx="0" presStyleCnt="0"/>
      <dgm:spPr/>
    </dgm:pt>
    <dgm:pt modelId="{F649D9B9-380F-4F6B-BAD8-F736B66DDC6B}" type="pres">
      <dgm:prSet presAssocID="{F851B014-D6F1-4FCB-BC2D-6BE473D56EE5}" presName="compNode" presStyleCnt="0"/>
      <dgm:spPr/>
    </dgm:pt>
    <dgm:pt modelId="{F7FA79C0-35ED-46B4-815A-BF9A08610E0E}" type="pres">
      <dgm:prSet presAssocID="{F851B014-D6F1-4FCB-BC2D-6BE473D56EE5}" presName="iconBgRect" presStyleLbl="bgShp" presStyleIdx="1" presStyleCnt="6"/>
      <dgm:spPr/>
    </dgm:pt>
    <dgm:pt modelId="{745FCBB0-379A-4B53-9BBD-CEC3D9313091}" type="pres">
      <dgm:prSet presAssocID="{F851B014-D6F1-4FCB-BC2D-6BE473D56E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96D5344-B01D-4B90-82C1-DD55A37BD704}" type="pres">
      <dgm:prSet presAssocID="{F851B014-D6F1-4FCB-BC2D-6BE473D56EE5}" presName="spaceRect" presStyleCnt="0"/>
      <dgm:spPr/>
    </dgm:pt>
    <dgm:pt modelId="{2A15D3D4-DD1D-4077-BB09-D1D89712EB18}" type="pres">
      <dgm:prSet presAssocID="{F851B014-D6F1-4FCB-BC2D-6BE473D56EE5}" presName="textRect" presStyleLbl="revTx" presStyleIdx="1" presStyleCnt="6">
        <dgm:presLayoutVars>
          <dgm:chMax val="1"/>
          <dgm:chPref val="1"/>
        </dgm:presLayoutVars>
      </dgm:prSet>
      <dgm:spPr/>
    </dgm:pt>
    <dgm:pt modelId="{44C0DB88-53E2-45FF-A33E-C44270F90218}" type="pres">
      <dgm:prSet presAssocID="{FCDE84DF-B7CE-47D2-B1C4-C4B6CDF47F11}" presName="sibTrans" presStyleLbl="sibTrans2D1" presStyleIdx="0" presStyleCnt="0"/>
      <dgm:spPr/>
    </dgm:pt>
    <dgm:pt modelId="{269B3FB8-8ED6-4CEF-AFDD-DD0BEF05422C}" type="pres">
      <dgm:prSet presAssocID="{41727AF7-F98C-4843-AD8B-8B24B3B3771A}" presName="compNode" presStyleCnt="0"/>
      <dgm:spPr/>
    </dgm:pt>
    <dgm:pt modelId="{204E808B-E4D1-4B81-B536-D0F38EEE4897}" type="pres">
      <dgm:prSet presAssocID="{41727AF7-F98C-4843-AD8B-8B24B3B3771A}" presName="iconBgRect" presStyleLbl="bgShp" presStyleIdx="2" presStyleCnt="6" custScaleX="56448" custScaleY="56448" custLinFactX="196736" custLinFactY="177787" custLinFactNeighborX="200000" custLinFactNeighborY="200000"/>
      <dgm:spPr/>
    </dgm:pt>
    <dgm:pt modelId="{A211AA12-FE01-4A6D-A8B3-9A956AAD2CB7}" type="pres">
      <dgm:prSet presAssocID="{41727AF7-F98C-4843-AD8B-8B24B3B3771A}" presName="iconRect" presStyleLbl="node1" presStyleIdx="2" presStyleCnt="6" custFlipVert="0" custFlipHor="1" custScaleX="23494" custScaleY="129056" custLinFactX="320942" custLinFactY="300000" custLinFactNeighborX="400000" custLinFactNeighborY="314385"/>
      <dgm:spPr>
        <a:ln>
          <a:noFill/>
        </a:ln>
      </dgm:spPr>
    </dgm:pt>
    <dgm:pt modelId="{8B8B3EF0-CDD8-43E7-AA49-056F7DC36457}" type="pres">
      <dgm:prSet presAssocID="{41727AF7-F98C-4843-AD8B-8B24B3B3771A}" presName="spaceRect" presStyleCnt="0"/>
      <dgm:spPr/>
    </dgm:pt>
    <dgm:pt modelId="{E1EBD2A6-2827-4BB6-85FF-CB5B1FA70BC7}" type="pres">
      <dgm:prSet presAssocID="{41727AF7-F98C-4843-AD8B-8B24B3B3771A}" presName="textRect" presStyleLbl="revTx" presStyleIdx="2" presStyleCnt="6">
        <dgm:presLayoutVars>
          <dgm:chMax val="1"/>
          <dgm:chPref val="1"/>
        </dgm:presLayoutVars>
      </dgm:prSet>
      <dgm:spPr/>
    </dgm:pt>
    <dgm:pt modelId="{FB88446D-12B4-4642-8ED7-5E209856CEB3}" type="pres">
      <dgm:prSet presAssocID="{137E0E7B-88D5-4200-9938-059844B7273F}" presName="sibTrans" presStyleLbl="sibTrans2D1" presStyleIdx="0" presStyleCnt="0"/>
      <dgm:spPr/>
    </dgm:pt>
    <dgm:pt modelId="{D3A0AD18-A0A2-4E8D-B35D-8DF27E1E9707}" type="pres">
      <dgm:prSet presAssocID="{D48E2893-E5DC-43C3-9B0F-466C417A9DCA}" presName="compNode" presStyleCnt="0"/>
      <dgm:spPr/>
    </dgm:pt>
    <dgm:pt modelId="{19BE0471-62C4-4600-8AD4-A9B1934F8C4B}" type="pres">
      <dgm:prSet presAssocID="{D48E2893-E5DC-43C3-9B0F-466C417A9DCA}" presName="iconBgRect" presStyleLbl="bgShp" presStyleIdx="3" presStyleCnt="6"/>
      <dgm:spPr/>
    </dgm:pt>
    <dgm:pt modelId="{F3041882-5237-48A7-A446-0C5E2B83E025}" type="pres">
      <dgm:prSet presAssocID="{D48E2893-E5DC-43C3-9B0F-466C417A9DCA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1C904AC-892A-4439-B490-B104D6233D3E}" type="pres">
      <dgm:prSet presAssocID="{D48E2893-E5DC-43C3-9B0F-466C417A9DCA}" presName="spaceRect" presStyleCnt="0"/>
      <dgm:spPr/>
    </dgm:pt>
    <dgm:pt modelId="{2614A68D-A9BD-4B72-890B-79380AEA673B}" type="pres">
      <dgm:prSet presAssocID="{D48E2893-E5DC-43C3-9B0F-466C417A9DCA}" presName="textRect" presStyleLbl="revTx" presStyleIdx="3" presStyleCnt="6">
        <dgm:presLayoutVars>
          <dgm:chMax val="1"/>
          <dgm:chPref val="1"/>
        </dgm:presLayoutVars>
      </dgm:prSet>
      <dgm:spPr/>
    </dgm:pt>
    <dgm:pt modelId="{FCFBCBB9-83FA-4FDD-8A57-B8CAAACABF5D}" type="pres">
      <dgm:prSet presAssocID="{D30B7620-6BD9-42ED-ADFD-08DB5BDF9A92}" presName="sibTrans" presStyleLbl="sibTrans2D1" presStyleIdx="0" presStyleCnt="0"/>
      <dgm:spPr/>
    </dgm:pt>
    <dgm:pt modelId="{4BEBB9CB-6C31-4A15-B047-E66A43BEA909}" type="pres">
      <dgm:prSet presAssocID="{A402D7B3-943D-4714-8BA0-004CB5948153}" presName="compNode" presStyleCnt="0"/>
      <dgm:spPr/>
    </dgm:pt>
    <dgm:pt modelId="{395B0A2E-53CC-4C9F-81BF-6FA08B87A9F3}" type="pres">
      <dgm:prSet presAssocID="{A402D7B3-943D-4714-8BA0-004CB5948153}" presName="iconBgRect" presStyleLbl="bgShp" presStyleIdx="4" presStyleCnt="6"/>
      <dgm:spPr/>
    </dgm:pt>
    <dgm:pt modelId="{6FA250B1-937E-4C4A-9BA6-05A73FCCB466}" type="pres">
      <dgm:prSet presAssocID="{A402D7B3-943D-4714-8BA0-004CB5948153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6F8B4DC-B44F-49FA-8355-390602753456}" type="pres">
      <dgm:prSet presAssocID="{A402D7B3-943D-4714-8BA0-004CB5948153}" presName="spaceRect" presStyleCnt="0"/>
      <dgm:spPr/>
    </dgm:pt>
    <dgm:pt modelId="{48894A4C-EC93-453A-8AF7-7E350C794761}" type="pres">
      <dgm:prSet presAssocID="{A402D7B3-943D-4714-8BA0-004CB5948153}" presName="textRect" presStyleLbl="revTx" presStyleIdx="4" presStyleCnt="6">
        <dgm:presLayoutVars>
          <dgm:chMax val="1"/>
          <dgm:chPref val="1"/>
        </dgm:presLayoutVars>
      </dgm:prSet>
      <dgm:spPr/>
    </dgm:pt>
    <dgm:pt modelId="{E2B9DA8F-7FDC-4DCE-868F-0E8587114742}" type="pres">
      <dgm:prSet presAssocID="{07FCFC68-A362-492E-85B8-304F6DA58225}" presName="sibTrans" presStyleLbl="sibTrans2D1" presStyleIdx="0" presStyleCnt="0"/>
      <dgm:spPr/>
    </dgm:pt>
    <dgm:pt modelId="{7334F1A1-868A-4ED4-9D55-016813A8C3E0}" type="pres">
      <dgm:prSet presAssocID="{6FA6EBE1-8614-407C-84B6-CEE80FFD3266}" presName="compNode" presStyleCnt="0"/>
      <dgm:spPr/>
    </dgm:pt>
    <dgm:pt modelId="{DD113FA7-16EE-4CE5-BFE4-D8D06E5645BD}" type="pres">
      <dgm:prSet presAssocID="{6FA6EBE1-8614-407C-84B6-CEE80FFD3266}" presName="iconBgRect" presStyleLbl="bgShp" presStyleIdx="5" presStyleCnt="6"/>
      <dgm:spPr/>
    </dgm:pt>
    <dgm:pt modelId="{CBA94F56-582F-4F84-9D61-BEA3D535D694}" type="pres">
      <dgm:prSet presAssocID="{6FA6EBE1-8614-407C-84B6-CEE80FFD3266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ng"/>
        </a:ext>
      </dgm:extLst>
    </dgm:pt>
    <dgm:pt modelId="{11B12F65-9D52-4897-875C-902BDB4644F6}" type="pres">
      <dgm:prSet presAssocID="{6FA6EBE1-8614-407C-84B6-CEE80FFD3266}" presName="spaceRect" presStyleCnt="0"/>
      <dgm:spPr/>
    </dgm:pt>
    <dgm:pt modelId="{70305847-0B12-4D02-BB98-8A7214AE18F7}" type="pres">
      <dgm:prSet presAssocID="{6FA6EBE1-8614-407C-84B6-CEE80FFD326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3B49201-26EE-4F73-8B5E-2D0B53CDF306}" srcId="{2F1F8E31-1A47-40C9-8C61-17F349C7CEC3}" destId="{6FA6EBE1-8614-407C-84B6-CEE80FFD3266}" srcOrd="5" destOrd="0" parTransId="{EF463875-35B2-4B4E-B6FF-58EA096243BD}" sibTransId="{477BE55A-06FE-4BA4-B034-532E9F17336F}"/>
    <dgm:cxn modelId="{78334603-17F0-4F47-9216-3D1582F25B04}" srcId="{2F1F8E31-1A47-40C9-8C61-17F349C7CEC3}" destId="{2A0C245B-1928-46B4-89DD-74F8B1517A2B}" srcOrd="0" destOrd="0" parTransId="{B407BF23-E8F5-40BC-A741-499498CB33B9}" sibTransId="{59EB742E-6FAB-498C-9D22-727B64907DAC}"/>
    <dgm:cxn modelId="{C8644F13-8330-4C1C-8727-A9F177665103}" type="presOf" srcId="{FCDE84DF-B7CE-47D2-B1C4-C4B6CDF47F11}" destId="{44C0DB88-53E2-45FF-A33E-C44270F90218}" srcOrd="0" destOrd="0" presId="urn:microsoft.com/office/officeart/2018/2/layout/IconCircleList"/>
    <dgm:cxn modelId="{92F95D1D-1584-47D5-BEA8-E5F44EE96F88}" type="presOf" srcId="{2F1F8E31-1A47-40C9-8C61-17F349C7CEC3}" destId="{D9CC6E4D-1777-41E0-A99A-BFD494B1F14C}" srcOrd="0" destOrd="0" presId="urn:microsoft.com/office/officeart/2018/2/layout/IconCircleList"/>
    <dgm:cxn modelId="{3C4C8C22-74F1-4BE1-9055-CA2A7F65D8AE}" type="presOf" srcId="{F851B014-D6F1-4FCB-BC2D-6BE473D56EE5}" destId="{2A15D3D4-DD1D-4077-BB09-D1D89712EB18}" srcOrd="0" destOrd="0" presId="urn:microsoft.com/office/officeart/2018/2/layout/IconCircleList"/>
    <dgm:cxn modelId="{31C54F35-8DD5-460C-9422-D15A06B3AA7A}" type="presOf" srcId="{A402D7B3-943D-4714-8BA0-004CB5948153}" destId="{48894A4C-EC93-453A-8AF7-7E350C794761}" srcOrd="0" destOrd="0" presId="urn:microsoft.com/office/officeart/2018/2/layout/IconCircleList"/>
    <dgm:cxn modelId="{828AD254-27EA-4A39-9BB0-5BC70670EBBD}" type="presOf" srcId="{137E0E7B-88D5-4200-9938-059844B7273F}" destId="{FB88446D-12B4-4642-8ED7-5E209856CEB3}" srcOrd="0" destOrd="0" presId="urn:microsoft.com/office/officeart/2018/2/layout/IconCircleList"/>
    <dgm:cxn modelId="{8C93C482-3629-4EFC-9423-B1C5A4152C4B}" type="presOf" srcId="{41727AF7-F98C-4843-AD8B-8B24B3B3771A}" destId="{E1EBD2A6-2827-4BB6-85FF-CB5B1FA70BC7}" srcOrd="0" destOrd="0" presId="urn:microsoft.com/office/officeart/2018/2/layout/IconCircleList"/>
    <dgm:cxn modelId="{AD814F8D-44EF-457F-AAE6-8937E602D99E}" srcId="{2F1F8E31-1A47-40C9-8C61-17F349C7CEC3}" destId="{41727AF7-F98C-4843-AD8B-8B24B3B3771A}" srcOrd="2" destOrd="0" parTransId="{D9640B3C-C03E-4DE3-88FD-CAFB6CC363EB}" sibTransId="{137E0E7B-88D5-4200-9938-059844B7273F}"/>
    <dgm:cxn modelId="{BB2BA18E-A2DE-4321-BAA3-BC5D4DD9B83A}" srcId="{2F1F8E31-1A47-40C9-8C61-17F349C7CEC3}" destId="{F851B014-D6F1-4FCB-BC2D-6BE473D56EE5}" srcOrd="1" destOrd="0" parTransId="{F20F9E3F-8851-4A62-8E53-36364A8134FC}" sibTransId="{FCDE84DF-B7CE-47D2-B1C4-C4B6CDF47F11}"/>
    <dgm:cxn modelId="{0B3450AE-2E0E-4034-BAE6-CDA5B07277FE}" type="presOf" srcId="{D48E2893-E5DC-43C3-9B0F-466C417A9DCA}" destId="{2614A68D-A9BD-4B72-890B-79380AEA673B}" srcOrd="0" destOrd="0" presId="urn:microsoft.com/office/officeart/2018/2/layout/IconCircleList"/>
    <dgm:cxn modelId="{BD7E3BC1-952C-4888-AD8D-139C052D9EA5}" srcId="{2F1F8E31-1A47-40C9-8C61-17F349C7CEC3}" destId="{D48E2893-E5DC-43C3-9B0F-466C417A9DCA}" srcOrd="3" destOrd="0" parTransId="{32AD3203-A366-4F43-8D98-15CD30D4346C}" sibTransId="{D30B7620-6BD9-42ED-ADFD-08DB5BDF9A92}"/>
    <dgm:cxn modelId="{A8190EC3-3A5F-4A10-BA9C-C112EF1DB194}" type="presOf" srcId="{D30B7620-6BD9-42ED-ADFD-08DB5BDF9A92}" destId="{FCFBCBB9-83FA-4FDD-8A57-B8CAAACABF5D}" srcOrd="0" destOrd="0" presId="urn:microsoft.com/office/officeart/2018/2/layout/IconCircleList"/>
    <dgm:cxn modelId="{BAED6ED2-8141-43C8-A4DE-D904EE150428}" type="presOf" srcId="{07FCFC68-A362-492E-85B8-304F6DA58225}" destId="{E2B9DA8F-7FDC-4DCE-868F-0E8587114742}" srcOrd="0" destOrd="0" presId="urn:microsoft.com/office/officeart/2018/2/layout/IconCircleList"/>
    <dgm:cxn modelId="{548926DE-96CD-4E64-AD6B-0AE8058DF7C0}" type="presOf" srcId="{59EB742E-6FAB-498C-9D22-727B64907DAC}" destId="{5E53E7D3-7F84-4D7D-AB4E-2EE77CFC4BCA}" srcOrd="0" destOrd="0" presId="urn:microsoft.com/office/officeart/2018/2/layout/IconCircleList"/>
    <dgm:cxn modelId="{89E26DE0-EB9C-4E91-AA5E-667ADB82D58F}" type="presOf" srcId="{6FA6EBE1-8614-407C-84B6-CEE80FFD3266}" destId="{70305847-0B12-4D02-BB98-8A7214AE18F7}" srcOrd="0" destOrd="0" presId="urn:microsoft.com/office/officeart/2018/2/layout/IconCircleList"/>
    <dgm:cxn modelId="{7D8D3EE5-B811-422A-80EC-CCB882B2A514}" type="presOf" srcId="{2A0C245B-1928-46B4-89DD-74F8B1517A2B}" destId="{6E80F6F9-0E78-4233-A123-DEFAB31DDC59}" srcOrd="0" destOrd="0" presId="urn:microsoft.com/office/officeart/2018/2/layout/IconCircleList"/>
    <dgm:cxn modelId="{6CD0A9FB-3B2F-40C3-A11F-0827EA38959A}" srcId="{2F1F8E31-1A47-40C9-8C61-17F349C7CEC3}" destId="{A402D7B3-943D-4714-8BA0-004CB5948153}" srcOrd="4" destOrd="0" parTransId="{D30DE577-9351-4498-AAC7-196D2225BB9A}" sibTransId="{07FCFC68-A362-492E-85B8-304F6DA58225}"/>
    <dgm:cxn modelId="{3D8222B6-92C8-4A2D-AD85-01B27BC54C5D}" type="presParOf" srcId="{D9CC6E4D-1777-41E0-A99A-BFD494B1F14C}" destId="{EC7D5B3D-2498-4FF9-ADCD-E464ACBCB850}" srcOrd="0" destOrd="0" presId="urn:microsoft.com/office/officeart/2018/2/layout/IconCircleList"/>
    <dgm:cxn modelId="{70B5DD92-EE77-4599-9CA7-3FDDF2C59B78}" type="presParOf" srcId="{EC7D5B3D-2498-4FF9-ADCD-E464ACBCB850}" destId="{C9A9F64B-7B92-449B-90B8-4E5992DD7192}" srcOrd="0" destOrd="0" presId="urn:microsoft.com/office/officeart/2018/2/layout/IconCircleList"/>
    <dgm:cxn modelId="{F0A45E9B-AC97-4D5A-8F46-00876CAFD81A}" type="presParOf" srcId="{C9A9F64B-7B92-449B-90B8-4E5992DD7192}" destId="{FEC57FFC-C879-4948-A4B2-BE81657791C8}" srcOrd="0" destOrd="0" presId="urn:microsoft.com/office/officeart/2018/2/layout/IconCircleList"/>
    <dgm:cxn modelId="{D0F41E24-F4F0-4F0F-B35F-9B74E8C02271}" type="presParOf" srcId="{C9A9F64B-7B92-449B-90B8-4E5992DD7192}" destId="{67FEE91A-681B-4C5C-8581-DEF6AC21830C}" srcOrd="1" destOrd="0" presId="urn:microsoft.com/office/officeart/2018/2/layout/IconCircleList"/>
    <dgm:cxn modelId="{9FF95BF0-D886-4143-A282-52B5A4119B20}" type="presParOf" srcId="{C9A9F64B-7B92-449B-90B8-4E5992DD7192}" destId="{7B54C467-B2D6-48FF-9AA2-2365D3972F46}" srcOrd="2" destOrd="0" presId="urn:microsoft.com/office/officeart/2018/2/layout/IconCircleList"/>
    <dgm:cxn modelId="{889ABADE-E05C-4746-A93F-BD2379901830}" type="presParOf" srcId="{C9A9F64B-7B92-449B-90B8-4E5992DD7192}" destId="{6E80F6F9-0E78-4233-A123-DEFAB31DDC59}" srcOrd="3" destOrd="0" presId="urn:microsoft.com/office/officeart/2018/2/layout/IconCircleList"/>
    <dgm:cxn modelId="{658C8C92-B2F8-4B9B-B41D-307BB6CC1D75}" type="presParOf" srcId="{EC7D5B3D-2498-4FF9-ADCD-E464ACBCB850}" destId="{5E53E7D3-7F84-4D7D-AB4E-2EE77CFC4BCA}" srcOrd="1" destOrd="0" presId="urn:microsoft.com/office/officeart/2018/2/layout/IconCircleList"/>
    <dgm:cxn modelId="{4980D4C0-B3B1-45B3-9EAF-8A67544DF628}" type="presParOf" srcId="{EC7D5B3D-2498-4FF9-ADCD-E464ACBCB850}" destId="{F649D9B9-380F-4F6B-BAD8-F736B66DDC6B}" srcOrd="2" destOrd="0" presId="urn:microsoft.com/office/officeart/2018/2/layout/IconCircleList"/>
    <dgm:cxn modelId="{DCF227DC-6890-41FB-AF37-C6F538D09E02}" type="presParOf" srcId="{F649D9B9-380F-4F6B-BAD8-F736B66DDC6B}" destId="{F7FA79C0-35ED-46B4-815A-BF9A08610E0E}" srcOrd="0" destOrd="0" presId="urn:microsoft.com/office/officeart/2018/2/layout/IconCircleList"/>
    <dgm:cxn modelId="{5907BEB4-79A1-4464-94B9-FE859A7202FD}" type="presParOf" srcId="{F649D9B9-380F-4F6B-BAD8-F736B66DDC6B}" destId="{745FCBB0-379A-4B53-9BBD-CEC3D9313091}" srcOrd="1" destOrd="0" presId="urn:microsoft.com/office/officeart/2018/2/layout/IconCircleList"/>
    <dgm:cxn modelId="{128BF6ED-909E-4577-AC31-B4FDECFCB2F7}" type="presParOf" srcId="{F649D9B9-380F-4F6B-BAD8-F736B66DDC6B}" destId="{E96D5344-B01D-4B90-82C1-DD55A37BD704}" srcOrd="2" destOrd="0" presId="urn:microsoft.com/office/officeart/2018/2/layout/IconCircleList"/>
    <dgm:cxn modelId="{12CD6B21-3BEC-440D-8D25-27ECFAC8500F}" type="presParOf" srcId="{F649D9B9-380F-4F6B-BAD8-F736B66DDC6B}" destId="{2A15D3D4-DD1D-4077-BB09-D1D89712EB18}" srcOrd="3" destOrd="0" presId="urn:microsoft.com/office/officeart/2018/2/layout/IconCircleList"/>
    <dgm:cxn modelId="{EC0E22DE-9519-40AD-A5D8-0CC21C3754CD}" type="presParOf" srcId="{EC7D5B3D-2498-4FF9-ADCD-E464ACBCB850}" destId="{44C0DB88-53E2-45FF-A33E-C44270F90218}" srcOrd="3" destOrd="0" presId="urn:microsoft.com/office/officeart/2018/2/layout/IconCircleList"/>
    <dgm:cxn modelId="{3B451157-7FFD-4D9E-9B2B-FE8174204937}" type="presParOf" srcId="{EC7D5B3D-2498-4FF9-ADCD-E464ACBCB850}" destId="{269B3FB8-8ED6-4CEF-AFDD-DD0BEF05422C}" srcOrd="4" destOrd="0" presId="urn:microsoft.com/office/officeart/2018/2/layout/IconCircleList"/>
    <dgm:cxn modelId="{5CCD5325-80AD-42B8-B516-AECC43A3F7CB}" type="presParOf" srcId="{269B3FB8-8ED6-4CEF-AFDD-DD0BEF05422C}" destId="{204E808B-E4D1-4B81-B536-D0F38EEE4897}" srcOrd="0" destOrd="0" presId="urn:microsoft.com/office/officeart/2018/2/layout/IconCircleList"/>
    <dgm:cxn modelId="{EF26F17B-3EFD-44A8-B8EC-332BF99414CB}" type="presParOf" srcId="{269B3FB8-8ED6-4CEF-AFDD-DD0BEF05422C}" destId="{A211AA12-FE01-4A6D-A8B3-9A956AAD2CB7}" srcOrd="1" destOrd="0" presId="urn:microsoft.com/office/officeart/2018/2/layout/IconCircleList"/>
    <dgm:cxn modelId="{12206BE2-E685-4BE4-9DAF-7860FF8F5367}" type="presParOf" srcId="{269B3FB8-8ED6-4CEF-AFDD-DD0BEF05422C}" destId="{8B8B3EF0-CDD8-43E7-AA49-056F7DC36457}" srcOrd="2" destOrd="0" presId="urn:microsoft.com/office/officeart/2018/2/layout/IconCircleList"/>
    <dgm:cxn modelId="{61D5F416-901D-4EF7-B32F-458AAA24FA73}" type="presParOf" srcId="{269B3FB8-8ED6-4CEF-AFDD-DD0BEF05422C}" destId="{E1EBD2A6-2827-4BB6-85FF-CB5B1FA70BC7}" srcOrd="3" destOrd="0" presId="urn:microsoft.com/office/officeart/2018/2/layout/IconCircleList"/>
    <dgm:cxn modelId="{0E5A797B-249E-4B08-B957-E10E5933DD93}" type="presParOf" srcId="{EC7D5B3D-2498-4FF9-ADCD-E464ACBCB850}" destId="{FB88446D-12B4-4642-8ED7-5E209856CEB3}" srcOrd="5" destOrd="0" presId="urn:microsoft.com/office/officeart/2018/2/layout/IconCircleList"/>
    <dgm:cxn modelId="{27A63102-FC0F-4252-A6F7-00968AA84E7F}" type="presParOf" srcId="{EC7D5B3D-2498-4FF9-ADCD-E464ACBCB850}" destId="{D3A0AD18-A0A2-4E8D-B35D-8DF27E1E9707}" srcOrd="6" destOrd="0" presId="urn:microsoft.com/office/officeart/2018/2/layout/IconCircleList"/>
    <dgm:cxn modelId="{337E7E84-78FF-4CF7-9A13-5929966A9BA6}" type="presParOf" srcId="{D3A0AD18-A0A2-4E8D-B35D-8DF27E1E9707}" destId="{19BE0471-62C4-4600-8AD4-A9B1934F8C4B}" srcOrd="0" destOrd="0" presId="urn:microsoft.com/office/officeart/2018/2/layout/IconCircleList"/>
    <dgm:cxn modelId="{3C1E73D7-243F-404D-8CF8-1B95436ECEEB}" type="presParOf" srcId="{D3A0AD18-A0A2-4E8D-B35D-8DF27E1E9707}" destId="{F3041882-5237-48A7-A446-0C5E2B83E025}" srcOrd="1" destOrd="0" presId="urn:microsoft.com/office/officeart/2018/2/layout/IconCircleList"/>
    <dgm:cxn modelId="{87F20DAC-8E8C-4E27-AB66-C17E281DCCDE}" type="presParOf" srcId="{D3A0AD18-A0A2-4E8D-B35D-8DF27E1E9707}" destId="{11C904AC-892A-4439-B490-B104D6233D3E}" srcOrd="2" destOrd="0" presId="urn:microsoft.com/office/officeart/2018/2/layout/IconCircleList"/>
    <dgm:cxn modelId="{ACD7391A-C2A9-4051-8CD5-57505A3E021E}" type="presParOf" srcId="{D3A0AD18-A0A2-4E8D-B35D-8DF27E1E9707}" destId="{2614A68D-A9BD-4B72-890B-79380AEA673B}" srcOrd="3" destOrd="0" presId="urn:microsoft.com/office/officeart/2018/2/layout/IconCircleList"/>
    <dgm:cxn modelId="{5DA9DB24-69C9-47F5-BFBC-93FB9EE1472F}" type="presParOf" srcId="{EC7D5B3D-2498-4FF9-ADCD-E464ACBCB850}" destId="{FCFBCBB9-83FA-4FDD-8A57-B8CAAACABF5D}" srcOrd="7" destOrd="0" presId="urn:microsoft.com/office/officeart/2018/2/layout/IconCircleList"/>
    <dgm:cxn modelId="{FF462D72-8C32-422D-951D-1BA5CBE75C22}" type="presParOf" srcId="{EC7D5B3D-2498-4FF9-ADCD-E464ACBCB850}" destId="{4BEBB9CB-6C31-4A15-B047-E66A43BEA909}" srcOrd="8" destOrd="0" presId="urn:microsoft.com/office/officeart/2018/2/layout/IconCircleList"/>
    <dgm:cxn modelId="{5CB67A72-AF53-4639-933F-98B5E15E23A6}" type="presParOf" srcId="{4BEBB9CB-6C31-4A15-B047-E66A43BEA909}" destId="{395B0A2E-53CC-4C9F-81BF-6FA08B87A9F3}" srcOrd="0" destOrd="0" presId="urn:microsoft.com/office/officeart/2018/2/layout/IconCircleList"/>
    <dgm:cxn modelId="{B2B09EAB-F64E-4CE3-A4C1-AB2AD50C1CFE}" type="presParOf" srcId="{4BEBB9CB-6C31-4A15-B047-E66A43BEA909}" destId="{6FA250B1-937E-4C4A-9BA6-05A73FCCB466}" srcOrd="1" destOrd="0" presId="urn:microsoft.com/office/officeart/2018/2/layout/IconCircleList"/>
    <dgm:cxn modelId="{521FB9AF-76DD-43FF-A432-A1F39213BE64}" type="presParOf" srcId="{4BEBB9CB-6C31-4A15-B047-E66A43BEA909}" destId="{06F8B4DC-B44F-49FA-8355-390602753456}" srcOrd="2" destOrd="0" presId="urn:microsoft.com/office/officeart/2018/2/layout/IconCircleList"/>
    <dgm:cxn modelId="{DDEA45E7-D4C0-4069-BC12-8982407CF6C9}" type="presParOf" srcId="{4BEBB9CB-6C31-4A15-B047-E66A43BEA909}" destId="{48894A4C-EC93-453A-8AF7-7E350C794761}" srcOrd="3" destOrd="0" presId="urn:microsoft.com/office/officeart/2018/2/layout/IconCircleList"/>
    <dgm:cxn modelId="{04AFAE33-5CA6-41DF-82F1-3C6D0C227C68}" type="presParOf" srcId="{EC7D5B3D-2498-4FF9-ADCD-E464ACBCB850}" destId="{E2B9DA8F-7FDC-4DCE-868F-0E8587114742}" srcOrd="9" destOrd="0" presId="urn:microsoft.com/office/officeart/2018/2/layout/IconCircleList"/>
    <dgm:cxn modelId="{971B2747-E88E-4DD5-BF44-5F0B4D6F3FBE}" type="presParOf" srcId="{EC7D5B3D-2498-4FF9-ADCD-E464ACBCB850}" destId="{7334F1A1-868A-4ED4-9D55-016813A8C3E0}" srcOrd="10" destOrd="0" presId="urn:microsoft.com/office/officeart/2018/2/layout/IconCircleList"/>
    <dgm:cxn modelId="{445B9389-D8DC-4CD6-B781-B82F57780382}" type="presParOf" srcId="{7334F1A1-868A-4ED4-9D55-016813A8C3E0}" destId="{DD113FA7-16EE-4CE5-BFE4-D8D06E5645BD}" srcOrd="0" destOrd="0" presId="urn:microsoft.com/office/officeart/2018/2/layout/IconCircleList"/>
    <dgm:cxn modelId="{E89C5665-FA76-497E-8190-DD913E29BE33}" type="presParOf" srcId="{7334F1A1-868A-4ED4-9D55-016813A8C3E0}" destId="{CBA94F56-582F-4F84-9D61-BEA3D535D694}" srcOrd="1" destOrd="0" presId="urn:microsoft.com/office/officeart/2018/2/layout/IconCircleList"/>
    <dgm:cxn modelId="{0BAA8DA9-A059-4401-B94E-D262FAF3DDC7}" type="presParOf" srcId="{7334F1A1-868A-4ED4-9D55-016813A8C3E0}" destId="{11B12F65-9D52-4897-875C-902BDB4644F6}" srcOrd="2" destOrd="0" presId="urn:microsoft.com/office/officeart/2018/2/layout/IconCircleList"/>
    <dgm:cxn modelId="{9FFC8BEF-57BB-4FFE-B365-F1991260561F}" type="presParOf" srcId="{7334F1A1-868A-4ED4-9D55-016813A8C3E0}" destId="{70305847-0B12-4D02-BB98-8A7214AE18F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F2CADE-E8B6-40A8-A828-6B3A44736AA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401842C-E4D7-4D5F-A1CF-3EE908A1BBE6}">
      <dgm:prSet custT="1"/>
      <dgm:spPr/>
      <dgm:t>
        <a:bodyPr/>
        <a:lstStyle/>
        <a:p>
          <a:r>
            <a:rPr lang="en-US" sz="1200" b="1" i="0" baseline="0" dirty="0"/>
            <a:t>User Management/ account </a:t>
          </a:r>
          <a:r>
            <a:rPr lang="en-US" sz="1200" b="1" i="0" baseline="0" dirty="0" err="1"/>
            <a:t>creation:</a:t>
          </a:r>
          <a:r>
            <a:rPr lang="en-US" sz="1200" b="0" i="0" baseline="0" dirty="0" err="1"/>
            <a:t>Add</a:t>
          </a:r>
          <a:r>
            <a:rPr lang="en-US" sz="1200" b="0" i="0" baseline="0" dirty="0"/>
            <a:t> new students and instructors to the system, facilitating user base expansion. remove users as needed.</a:t>
          </a:r>
          <a:endParaRPr lang="en-US" sz="1200" dirty="0"/>
        </a:p>
      </dgm:t>
    </dgm:pt>
    <dgm:pt modelId="{3B34B148-C195-4D54-80E8-F53F70828230}" type="parTrans" cxnId="{B4EA8DC9-90F2-420C-AFB0-D972474F874C}">
      <dgm:prSet/>
      <dgm:spPr/>
      <dgm:t>
        <a:bodyPr/>
        <a:lstStyle/>
        <a:p>
          <a:endParaRPr lang="en-US" sz="1600"/>
        </a:p>
      </dgm:t>
    </dgm:pt>
    <dgm:pt modelId="{3C92BCE3-AE5D-4D27-B861-EE26AFE37806}" type="sibTrans" cxnId="{B4EA8DC9-90F2-420C-AFB0-D972474F874C}">
      <dgm:prSet/>
      <dgm:spPr/>
      <dgm:t>
        <a:bodyPr/>
        <a:lstStyle/>
        <a:p>
          <a:endParaRPr lang="en-US" sz="1600"/>
        </a:p>
      </dgm:t>
    </dgm:pt>
    <dgm:pt modelId="{9299D2C0-9870-4AC1-A4C9-2DC933C341D0}">
      <dgm:prSet custT="1"/>
      <dgm:spPr/>
      <dgm:t>
        <a:bodyPr/>
        <a:lstStyle/>
        <a:p>
          <a:r>
            <a:rPr lang="en-US" sz="1200" b="1" i="0" baseline="0" dirty="0"/>
            <a:t>Course </a:t>
          </a:r>
          <a:r>
            <a:rPr lang="en-US" sz="1200" b="1" i="0" baseline="0" dirty="0" err="1"/>
            <a:t>Management:</a:t>
          </a:r>
          <a:r>
            <a:rPr lang="en-US" sz="1200" b="0" i="0" baseline="0" dirty="0" err="1"/>
            <a:t>Register</a:t>
          </a:r>
          <a:r>
            <a:rPr lang="en-US" sz="1200" b="0" i="0" baseline="0" dirty="0"/>
            <a:t> students for courses, ensuring correct enrollment. View and manage all courses offered by the university.</a:t>
          </a:r>
          <a:endParaRPr lang="en-US" sz="1200" dirty="0"/>
        </a:p>
      </dgm:t>
    </dgm:pt>
    <dgm:pt modelId="{18705A12-1D02-4D5C-9C6A-F7283EA10D42}" type="parTrans" cxnId="{7979BD17-A5C8-497A-8D96-0203605AB6A7}">
      <dgm:prSet/>
      <dgm:spPr/>
      <dgm:t>
        <a:bodyPr/>
        <a:lstStyle/>
        <a:p>
          <a:endParaRPr lang="en-US" sz="1600"/>
        </a:p>
      </dgm:t>
    </dgm:pt>
    <dgm:pt modelId="{491A3ED2-654D-47C9-89DB-397BC754BB5A}" type="sibTrans" cxnId="{7979BD17-A5C8-497A-8D96-0203605AB6A7}">
      <dgm:prSet/>
      <dgm:spPr/>
      <dgm:t>
        <a:bodyPr/>
        <a:lstStyle/>
        <a:p>
          <a:endParaRPr lang="en-US" sz="1600"/>
        </a:p>
      </dgm:t>
    </dgm:pt>
    <dgm:pt modelId="{9A7A4C3D-2D94-460D-AADB-FFFF2724235E}">
      <dgm:prSet custT="1"/>
      <dgm:spPr/>
      <dgm:t>
        <a:bodyPr/>
        <a:lstStyle/>
        <a:p>
          <a:r>
            <a:rPr lang="en-US" sz="1200" b="1" i="0" baseline="0" dirty="0"/>
            <a:t>View Profiles and Course </a:t>
          </a:r>
          <a:r>
            <a:rPr lang="en-US" sz="1200" b="1" i="0" baseline="0" dirty="0" err="1"/>
            <a:t>Data:</a:t>
          </a:r>
          <a:r>
            <a:rPr lang="en-US" sz="1200" b="0" i="0" baseline="0" dirty="0" err="1"/>
            <a:t>Access</a:t>
          </a:r>
          <a:r>
            <a:rPr lang="en-US" sz="1200" b="0" i="0" baseline="0" dirty="0"/>
            <a:t> detailed profiles of all users, including students and other instructors. </a:t>
          </a:r>
          <a:endParaRPr lang="en-US" sz="1200" dirty="0"/>
        </a:p>
      </dgm:t>
    </dgm:pt>
    <dgm:pt modelId="{F444475E-1681-4BF1-93D3-B06B0D15B83F}" type="parTrans" cxnId="{A41FB352-FBB8-4C65-A2FB-FB5C96A66C37}">
      <dgm:prSet/>
      <dgm:spPr/>
      <dgm:t>
        <a:bodyPr/>
        <a:lstStyle/>
        <a:p>
          <a:endParaRPr lang="en-US" sz="1600"/>
        </a:p>
      </dgm:t>
    </dgm:pt>
    <dgm:pt modelId="{EE09BD48-422C-45F4-9F55-D4B2CE59E4B3}" type="sibTrans" cxnId="{A41FB352-FBB8-4C65-A2FB-FB5C96A66C37}">
      <dgm:prSet/>
      <dgm:spPr/>
      <dgm:t>
        <a:bodyPr/>
        <a:lstStyle/>
        <a:p>
          <a:endParaRPr lang="en-US" sz="1600"/>
        </a:p>
      </dgm:t>
    </dgm:pt>
    <dgm:pt modelId="{8769DA44-0FE6-48FB-9E92-300FE139D5CF}">
      <dgm:prSet custT="1"/>
      <dgm:spPr/>
      <dgm:t>
        <a:bodyPr/>
        <a:lstStyle/>
        <a:p>
          <a:r>
            <a:rPr lang="en-US" sz="1200" b="1" i="0" baseline="0"/>
            <a:t>Password Management:</a:t>
          </a:r>
          <a:r>
            <a:rPr lang="en-US" sz="1200" b="0" i="0" baseline="0"/>
            <a:t>Securely change passwords to maintain account security.</a:t>
          </a:r>
          <a:endParaRPr lang="en-US" sz="1200"/>
        </a:p>
      </dgm:t>
    </dgm:pt>
    <dgm:pt modelId="{5D53E89A-F465-491C-8BB4-FC0D3ED46728}" type="parTrans" cxnId="{BB8D8E3F-7655-46BA-A11B-02115A089B10}">
      <dgm:prSet/>
      <dgm:spPr/>
      <dgm:t>
        <a:bodyPr/>
        <a:lstStyle/>
        <a:p>
          <a:endParaRPr lang="en-US" sz="1600"/>
        </a:p>
      </dgm:t>
    </dgm:pt>
    <dgm:pt modelId="{9712A394-BBED-47AC-B9D9-A1AAAF1C03FB}" type="sibTrans" cxnId="{BB8D8E3F-7655-46BA-A11B-02115A089B10}">
      <dgm:prSet/>
      <dgm:spPr/>
      <dgm:t>
        <a:bodyPr/>
        <a:lstStyle/>
        <a:p>
          <a:endParaRPr lang="en-US" sz="1600"/>
        </a:p>
      </dgm:t>
    </dgm:pt>
    <dgm:pt modelId="{41FF40E5-84A8-4822-9DCB-4C9976663F1D}">
      <dgm:prSet custT="1"/>
      <dgm:spPr/>
      <dgm:t>
        <a:bodyPr/>
        <a:lstStyle/>
        <a:p>
          <a:r>
            <a:rPr lang="en-US" sz="1200" b="1" i="0" baseline="0"/>
            <a:t>Session Tracking:</a:t>
          </a:r>
          <a:r>
            <a:rPr lang="en-US" sz="1200" b="0" i="0" baseline="0"/>
            <a:t>All user sessions are tracked for security and operational purposes.</a:t>
          </a:r>
          <a:endParaRPr lang="en-US" sz="1200"/>
        </a:p>
      </dgm:t>
    </dgm:pt>
    <dgm:pt modelId="{6421CCEF-E053-4D6E-B554-627A7A164F56}" type="parTrans" cxnId="{D7D45C90-A96A-4333-83F1-61B3784BD955}">
      <dgm:prSet/>
      <dgm:spPr/>
      <dgm:t>
        <a:bodyPr/>
        <a:lstStyle/>
        <a:p>
          <a:endParaRPr lang="en-US" sz="1600"/>
        </a:p>
      </dgm:t>
    </dgm:pt>
    <dgm:pt modelId="{7C35CDC5-B772-4FFC-A319-36BA04E263FF}" type="sibTrans" cxnId="{D7D45C90-A96A-4333-83F1-61B3784BD955}">
      <dgm:prSet/>
      <dgm:spPr/>
      <dgm:t>
        <a:bodyPr/>
        <a:lstStyle/>
        <a:p>
          <a:endParaRPr lang="en-US" sz="1600"/>
        </a:p>
      </dgm:t>
    </dgm:pt>
    <dgm:pt modelId="{A07813B1-B239-4B39-90FC-A0D04D8FF4D1}">
      <dgm:prSet custT="1"/>
      <dgm:spPr/>
      <dgm:t>
        <a:bodyPr/>
        <a:lstStyle/>
        <a:p>
          <a:r>
            <a:rPr lang="en-US" sz="1200" b="1" i="0" baseline="0"/>
            <a:t>Logout:</a:t>
          </a:r>
          <a:r>
            <a:rPr lang="en-US" sz="1200" b="0" i="0" baseline="0"/>
            <a:t>Instructors can securely log out of their accounts to end their sessions.</a:t>
          </a:r>
          <a:endParaRPr lang="en-US" sz="1200"/>
        </a:p>
      </dgm:t>
    </dgm:pt>
    <dgm:pt modelId="{64F31E64-2594-4DBD-AC98-9C623BE902BD}" type="parTrans" cxnId="{E584BBD2-432F-43FD-84AD-F4AAE4A3AB74}">
      <dgm:prSet/>
      <dgm:spPr/>
      <dgm:t>
        <a:bodyPr/>
        <a:lstStyle/>
        <a:p>
          <a:endParaRPr lang="en-US" sz="1600"/>
        </a:p>
      </dgm:t>
    </dgm:pt>
    <dgm:pt modelId="{F75E9A4E-84AE-41FD-93A3-F9CAFFF640AA}" type="sibTrans" cxnId="{E584BBD2-432F-43FD-84AD-F4AAE4A3AB74}">
      <dgm:prSet/>
      <dgm:spPr/>
      <dgm:t>
        <a:bodyPr/>
        <a:lstStyle/>
        <a:p>
          <a:endParaRPr lang="en-US" sz="1600"/>
        </a:p>
      </dgm:t>
    </dgm:pt>
    <dgm:pt modelId="{5AA61DA8-9448-4D84-A693-1968304245CF}" type="pres">
      <dgm:prSet presAssocID="{14F2CADE-E8B6-40A8-A828-6B3A44736AA6}" presName="root" presStyleCnt="0">
        <dgm:presLayoutVars>
          <dgm:dir/>
          <dgm:resizeHandles val="exact"/>
        </dgm:presLayoutVars>
      </dgm:prSet>
      <dgm:spPr/>
    </dgm:pt>
    <dgm:pt modelId="{914CB35C-4FC2-4BDA-86CC-C9457053353F}" type="pres">
      <dgm:prSet presAssocID="{14F2CADE-E8B6-40A8-A828-6B3A44736AA6}" presName="container" presStyleCnt="0">
        <dgm:presLayoutVars>
          <dgm:dir/>
          <dgm:resizeHandles val="exact"/>
        </dgm:presLayoutVars>
      </dgm:prSet>
      <dgm:spPr/>
    </dgm:pt>
    <dgm:pt modelId="{51AD36CA-C1A8-48F0-BF36-004A2D37FE1D}" type="pres">
      <dgm:prSet presAssocID="{8401842C-E4D7-4D5F-A1CF-3EE908A1BBE6}" presName="compNode" presStyleCnt="0"/>
      <dgm:spPr/>
    </dgm:pt>
    <dgm:pt modelId="{CE48EC65-088E-492D-9270-9FF5F5DD9EE0}" type="pres">
      <dgm:prSet presAssocID="{8401842C-E4D7-4D5F-A1CF-3EE908A1BBE6}" presName="iconBgRect" presStyleLbl="bgShp" presStyleIdx="0" presStyleCnt="6" custScaleX="90909" custScaleY="90909"/>
      <dgm:spPr/>
    </dgm:pt>
    <dgm:pt modelId="{988A8032-C9BC-470A-8B62-BB0B4C01A57D}" type="pres">
      <dgm:prSet presAssocID="{8401842C-E4D7-4D5F-A1CF-3EE908A1BBE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F7F748C-F260-40A1-BABF-28867C02F120}" type="pres">
      <dgm:prSet presAssocID="{8401842C-E4D7-4D5F-A1CF-3EE908A1BBE6}" presName="spaceRect" presStyleCnt="0"/>
      <dgm:spPr/>
    </dgm:pt>
    <dgm:pt modelId="{F406F08F-4B7B-4FC9-819A-5E611F104491}" type="pres">
      <dgm:prSet presAssocID="{8401842C-E4D7-4D5F-A1CF-3EE908A1BBE6}" presName="textRect" presStyleLbl="revTx" presStyleIdx="0" presStyleCnt="6">
        <dgm:presLayoutVars>
          <dgm:chMax val="1"/>
          <dgm:chPref val="1"/>
        </dgm:presLayoutVars>
      </dgm:prSet>
      <dgm:spPr/>
    </dgm:pt>
    <dgm:pt modelId="{41042A27-CF53-40FE-8D82-3180CC854383}" type="pres">
      <dgm:prSet presAssocID="{3C92BCE3-AE5D-4D27-B861-EE26AFE37806}" presName="sibTrans" presStyleLbl="sibTrans2D1" presStyleIdx="0" presStyleCnt="0"/>
      <dgm:spPr/>
    </dgm:pt>
    <dgm:pt modelId="{3B3E63F6-B127-48B5-809E-345E3430AF51}" type="pres">
      <dgm:prSet presAssocID="{9299D2C0-9870-4AC1-A4C9-2DC933C341D0}" presName="compNode" presStyleCnt="0"/>
      <dgm:spPr/>
    </dgm:pt>
    <dgm:pt modelId="{9533DA57-4974-4E7E-8F10-3EDE96496901}" type="pres">
      <dgm:prSet presAssocID="{9299D2C0-9870-4AC1-A4C9-2DC933C341D0}" presName="iconBgRect" presStyleLbl="bgShp" presStyleIdx="1" presStyleCnt="6" custScaleX="90909" custScaleY="90909"/>
      <dgm:spPr/>
    </dgm:pt>
    <dgm:pt modelId="{04E2C553-6FDD-487E-A3BE-97849779B152}" type="pres">
      <dgm:prSet presAssocID="{9299D2C0-9870-4AC1-A4C9-2DC933C341D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B67A809-2A9E-4A66-BB22-86465A8521E4}" type="pres">
      <dgm:prSet presAssocID="{9299D2C0-9870-4AC1-A4C9-2DC933C341D0}" presName="spaceRect" presStyleCnt="0"/>
      <dgm:spPr/>
    </dgm:pt>
    <dgm:pt modelId="{A3422EA7-CC34-4681-965A-523C46A096A4}" type="pres">
      <dgm:prSet presAssocID="{9299D2C0-9870-4AC1-A4C9-2DC933C341D0}" presName="textRect" presStyleLbl="revTx" presStyleIdx="1" presStyleCnt="6">
        <dgm:presLayoutVars>
          <dgm:chMax val="1"/>
          <dgm:chPref val="1"/>
        </dgm:presLayoutVars>
      </dgm:prSet>
      <dgm:spPr/>
    </dgm:pt>
    <dgm:pt modelId="{6A05349C-65A0-4421-8249-E1EC0FCC6742}" type="pres">
      <dgm:prSet presAssocID="{491A3ED2-654D-47C9-89DB-397BC754BB5A}" presName="sibTrans" presStyleLbl="sibTrans2D1" presStyleIdx="0" presStyleCnt="0"/>
      <dgm:spPr/>
    </dgm:pt>
    <dgm:pt modelId="{B20730D1-F199-4730-AD1F-6DC1953CF493}" type="pres">
      <dgm:prSet presAssocID="{9A7A4C3D-2D94-460D-AADB-FFFF2724235E}" presName="compNode" presStyleCnt="0"/>
      <dgm:spPr/>
    </dgm:pt>
    <dgm:pt modelId="{40DE51B6-FFF0-4488-BAFD-9E68AE918ADC}" type="pres">
      <dgm:prSet presAssocID="{9A7A4C3D-2D94-460D-AADB-FFFF2724235E}" presName="iconBgRect" presStyleLbl="bgShp" presStyleIdx="2" presStyleCnt="6" custScaleX="90909" custScaleY="90909"/>
      <dgm:spPr/>
    </dgm:pt>
    <dgm:pt modelId="{FC6E465E-FA7C-4D2B-BE8D-3240EDD71B84}" type="pres">
      <dgm:prSet presAssocID="{9A7A4C3D-2D94-460D-AADB-FFFF2724235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4EA1B3B-0C40-4F34-BDE9-3D3BF9781AD7}" type="pres">
      <dgm:prSet presAssocID="{9A7A4C3D-2D94-460D-AADB-FFFF2724235E}" presName="spaceRect" presStyleCnt="0"/>
      <dgm:spPr/>
    </dgm:pt>
    <dgm:pt modelId="{8E320F8F-3360-4D58-88F8-E259C80EE857}" type="pres">
      <dgm:prSet presAssocID="{9A7A4C3D-2D94-460D-AADB-FFFF2724235E}" presName="textRect" presStyleLbl="revTx" presStyleIdx="2" presStyleCnt="6">
        <dgm:presLayoutVars>
          <dgm:chMax val="1"/>
          <dgm:chPref val="1"/>
        </dgm:presLayoutVars>
      </dgm:prSet>
      <dgm:spPr/>
    </dgm:pt>
    <dgm:pt modelId="{03F9368E-F2DE-4776-AA30-F312DD7ADC26}" type="pres">
      <dgm:prSet presAssocID="{EE09BD48-422C-45F4-9F55-D4B2CE59E4B3}" presName="sibTrans" presStyleLbl="sibTrans2D1" presStyleIdx="0" presStyleCnt="0"/>
      <dgm:spPr/>
    </dgm:pt>
    <dgm:pt modelId="{F1AF3FE3-5A48-441A-89A9-8EEA19276C40}" type="pres">
      <dgm:prSet presAssocID="{8769DA44-0FE6-48FB-9E92-300FE139D5CF}" presName="compNode" presStyleCnt="0"/>
      <dgm:spPr/>
    </dgm:pt>
    <dgm:pt modelId="{FD8B8483-8BA5-405B-BC59-71B4DFF74C47}" type="pres">
      <dgm:prSet presAssocID="{8769DA44-0FE6-48FB-9E92-300FE139D5CF}" presName="iconBgRect" presStyleLbl="bgShp" presStyleIdx="3" presStyleCnt="6" custScaleX="90909" custScaleY="90909"/>
      <dgm:spPr/>
    </dgm:pt>
    <dgm:pt modelId="{37A6A750-08E1-436A-B460-BFAB238D3316}" type="pres">
      <dgm:prSet presAssocID="{8769DA44-0FE6-48FB-9E92-300FE139D5C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770732C-30ED-43DE-B3B8-AE42F17ABB2E}" type="pres">
      <dgm:prSet presAssocID="{8769DA44-0FE6-48FB-9E92-300FE139D5CF}" presName="spaceRect" presStyleCnt="0"/>
      <dgm:spPr/>
    </dgm:pt>
    <dgm:pt modelId="{9C6B9CEB-C1BF-44D7-BB0B-94E60551D514}" type="pres">
      <dgm:prSet presAssocID="{8769DA44-0FE6-48FB-9E92-300FE139D5CF}" presName="textRect" presStyleLbl="revTx" presStyleIdx="3" presStyleCnt="6">
        <dgm:presLayoutVars>
          <dgm:chMax val="1"/>
          <dgm:chPref val="1"/>
        </dgm:presLayoutVars>
      </dgm:prSet>
      <dgm:spPr/>
    </dgm:pt>
    <dgm:pt modelId="{B0C7BDB5-CB26-4D4D-AD37-4C6737144582}" type="pres">
      <dgm:prSet presAssocID="{9712A394-BBED-47AC-B9D9-A1AAAF1C03FB}" presName="sibTrans" presStyleLbl="sibTrans2D1" presStyleIdx="0" presStyleCnt="0"/>
      <dgm:spPr/>
    </dgm:pt>
    <dgm:pt modelId="{0767DAA5-ACA4-46D8-977C-CA20B38405F7}" type="pres">
      <dgm:prSet presAssocID="{41FF40E5-84A8-4822-9DCB-4C9976663F1D}" presName="compNode" presStyleCnt="0"/>
      <dgm:spPr/>
    </dgm:pt>
    <dgm:pt modelId="{73E83EFD-83E5-4E9B-B2C3-4C46982CE312}" type="pres">
      <dgm:prSet presAssocID="{41FF40E5-84A8-4822-9DCB-4C9976663F1D}" presName="iconBgRect" presStyleLbl="bgShp" presStyleIdx="4" presStyleCnt="6" custScaleX="90909" custScaleY="90909"/>
      <dgm:spPr/>
    </dgm:pt>
    <dgm:pt modelId="{41A9E7B4-963D-40CE-89C4-7BF2902411A4}" type="pres">
      <dgm:prSet presAssocID="{41FF40E5-84A8-4822-9DCB-4C9976663F1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1CF7259-0B78-40B4-9976-CD46BFF845E0}" type="pres">
      <dgm:prSet presAssocID="{41FF40E5-84A8-4822-9DCB-4C9976663F1D}" presName="spaceRect" presStyleCnt="0"/>
      <dgm:spPr/>
    </dgm:pt>
    <dgm:pt modelId="{0A83ECCD-D975-403B-B0E1-10114FC285BB}" type="pres">
      <dgm:prSet presAssocID="{41FF40E5-84A8-4822-9DCB-4C9976663F1D}" presName="textRect" presStyleLbl="revTx" presStyleIdx="4" presStyleCnt="6">
        <dgm:presLayoutVars>
          <dgm:chMax val="1"/>
          <dgm:chPref val="1"/>
        </dgm:presLayoutVars>
      </dgm:prSet>
      <dgm:spPr/>
    </dgm:pt>
    <dgm:pt modelId="{182BCBFB-469C-4B85-9B0F-1C3D6F7F3AE9}" type="pres">
      <dgm:prSet presAssocID="{7C35CDC5-B772-4FFC-A319-36BA04E263FF}" presName="sibTrans" presStyleLbl="sibTrans2D1" presStyleIdx="0" presStyleCnt="0"/>
      <dgm:spPr/>
    </dgm:pt>
    <dgm:pt modelId="{D3F268BB-5193-4529-92B2-80D42B834483}" type="pres">
      <dgm:prSet presAssocID="{A07813B1-B239-4B39-90FC-A0D04D8FF4D1}" presName="compNode" presStyleCnt="0"/>
      <dgm:spPr/>
    </dgm:pt>
    <dgm:pt modelId="{78993B76-E121-42D1-A886-D5257A8C4162}" type="pres">
      <dgm:prSet presAssocID="{A07813B1-B239-4B39-90FC-A0D04D8FF4D1}" presName="iconBgRect" presStyleLbl="bgShp" presStyleIdx="5" presStyleCnt="6" custScaleX="90909" custScaleY="90909"/>
      <dgm:spPr/>
    </dgm:pt>
    <dgm:pt modelId="{E2079ED0-CFC7-4E4B-821A-1D8FE11D779C}" type="pres">
      <dgm:prSet presAssocID="{A07813B1-B239-4B39-90FC-A0D04D8FF4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mpet"/>
        </a:ext>
      </dgm:extLst>
    </dgm:pt>
    <dgm:pt modelId="{4598D5CD-41B5-4318-9286-E12B043A4685}" type="pres">
      <dgm:prSet presAssocID="{A07813B1-B239-4B39-90FC-A0D04D8FF4D1}" presName="spaceRect" presStyleCnt="0"/>
      <dgm:spPr/>
    </dgm:pt>
    <dgm:pt modelId="{B7D74747-A4A6-4296-B373-1D3667B548C5}" type="pres">
      <dgm:prSet presAssocID="{A07813B1-B239-4B39-90FC-A0D04D8FF4D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979BD17-A5C8-497A-8D96-0203605AB6A7}" srcId="{14F2CADE-E8B6-40A8-A828-6B3A44736AA6}" destId="{9299D2C0-9870-4AC1-A4C9-2DC933C341D0}" srcOrd="1" destOrd="0" parTransId="{18705A12-1D02-4D5C-9C6A-F7283EA10D42}" sibTransId="{491A3ED2-654D-47C9-89DB-397BC754BB5A}"/>
    <dgm:cxn modelId="{5FD64821-FB6A-4D46-BE2A-DF37D9FEA218}" type="presOf" srcId="{9A7A4C3D-2D94-460D-AADB-FFFF2724235E}" destId="{8E320F8F-3360-4D58-88F8-E259C80EE857}" srcOrd="0" destOrd="0" presId="urn:microsoft.com/office/officeart/2018/2/layout/IconCircleList"/>
    <dgm:cxn modelId="{2EA23D22-C493-4A79-99D2-38E9BD060B26}" type="presOf" srcId="{14F2CADE-E8B6-40A8-A828-6B3A44736AA6}" destId="{5AA61DA8-9448-4D84-A693-1968304245CF}" srcOrd="0" destOrd="0" presId="urn:microsoft.com/office/officeart/2018/2/layout/IconCircleList"/>
    <dgm:cxn modelId="{C5C36B2D-5E61-4550-92A3-0612946275F9}" type="presOf" srcId="{A07813B1-B239-4B39-90FC-A0D04D8FF4D1}" destId="{B7D74747-A4A6-4296-B373-1D3667B548C5}" srcOrd="0" destOrd="0" presId="urn:microsoft.com/office/officeart/2018/2/layout/IconCircleList"/>
    <dgm:cxn modelId="{88F9E134-ECFA-4141-ACD0-82225C5821FE}" type="presOf" srcId="{491A3ED2-654D-47C9-89DB-397BC754BB5A}" destId="{6A05349C-65A0-4421-8249-E1EC0FCC6742}" srcOrd="0" destOrd="0" presId="urn:microsoft.com/office/officeart/2018/2/layout/IconCircleList"/>
    <dgm:cxn modelId="{B8CFDF3A-BD80-4022-9F4F-4BAC41D2B4A4}" type="presOf" srcId="{8769DA44-0FE6-48FB-9E92-300FE139D5CF}" destId="{9C6B9CEB-C1BF-44D7-BB0B-94E60551D514}" srcOrd="0" destOrd="0" presId="urn:microsoft.com/office/officeart/2018/2/layout/IconCircleList"/>
    <dgm:cxn modelId="{BB8D8E3F-7655-46BA-A11B-02115A089B10}" srcId="{14F2CADE-E8B6-40A8-A828-6B3A44736AA6}" destId="{8769DA44-0FE6-48FB-9E92-300FE139D5CF}" srcOrd="3" destOrd="0" parTransId="{5D53E89A-F465-491C-8BB4-FC0D3ED46728}" sibTransId="{9712A394-BBED-47AC-B9D9-A1AAAF1C03FB}"/>
    <dgm:cxn modelId="{9E443D5B-8306-4051-B5D6-5795191A8F37}" type="presOf" srcId="{8401842C-E4D7-4D5F-A1CF-3EE908A1BBE6}" destId="{F406F08F-4B7B-4FC9-819A-5E611F104491}" srcOrd="0" destOrd="0" presId="urn:microsoft.com/office/officeart/2018/2/layout/IconCircleList"/>
    <dgm:cxn modelId="{B61EE36F-B2D9-48CF-AA9A-49FB7396742F}" type="presOf" srcId="{7C35CDC5-B772-4FFC-A319-36BA04E263FF}" destId="{182BCBFB-469C-4B85-9B0F-1C3D6F7F3AE9}" srcOrd="0" destOrd="0" presId="urn:microsoft.com/office/officeart/2018/2/layout/IconCircleList"/>
    <dgm:cxn modelId="{A41FB352-FBB8-4C65-A2FB-FB5C96A66C37}" srcId="{14F2CADE-E8B6-40A8-A828-6B3A44736AA6}" destId="{9A7A4C3D-2D94-460D-AADB-FFFF2724235E}" srcOrd="2" destOrd="0" parTransId="{F444475E-1681-4BF1-93D3-B06B0D15B83F}" sibTransId="{EE09BD48-422C-45F4-9F55-D4B2CE59E4B3}"/>
    <dgm:cxn modelId="{DC995980-3DD0-4226-A72E-13C88B87219C}" type="presOf" srcId="{3C92BCE3-AE5D-4D27-B861-EE26AFE37806}" destId="{41042A27-CF53-40FE-8D82-3180CC854383}" srcOrd="0" destOrd="0" presId="urn:microsoft.com/office/officeart/2018/2/layout/IconCircleList"/>
    <dgm:cxn modelId="{D7D45C90-A96A-4333-83F1-61B3784BD955}" srcId="{14F2CADE-E8B6-40A8-A828-6B3A44736AA6}" destId="{41FF40E5-84A8-4822-9DCB-4C9976663F1D}" srcOrd="4" destOrd="0" parTransId="{6421CCEF-E053-4D6E-B554-627A7A164F56}" sibTransId="{7C35CDC5-B772-4FFC-A319-36BA04E263FF}"/>
    <dgm:cxn modelId="{E7B0C192-27F3-4F2D-B01C-1ADB6BE4B398}" type="presOf" srcId="{41FF40E5-84A8-4822-9DCB-4C9976663F1D}" destId="{0A83ECCD-D975-403B-B0E1-10114FC285BB}" srcOrd="0" destOrd="0" presId="urn:microsoft.com/office/officeart/2018/2/layout/IconCircleList"/>
    <dgm:cxn modelId="{B4EA8DC9-90F2-420C-AFB0-D972474F874C}" srcId="{14F2CADE-E8B6-40A8-A828-6B3A44736AA6}" destId="{8401842C-E4D7-4D5F-A1CF-3EE908A1BBE6}" srcOrd="0" destOrd="0" parTransId="{3B34B148-C195-4D54-80E8-F53F70828230}" sibTransId="{3C92BCE3-AE5D-4D27-B861-EE26AFE37806}"/>
    <dgm:cxn modelId="{E584BBD2-432F-43FD-84AD-F4AAE4A3AB74}" srcId="{14F2CADE-E8B6-40A8-A828-6B3A44736AA6}" destId="{A07813B1-B239-4B39-90FC-A0D04D8FF4D1}" srcOrd="5" destOrd="0" parTransId="{64F31E64-2594-4DBD-AC98-9C623BE902BD}" sibTransId="{F75E9A4E-84AE-41FD-93A3-F9CAFFF640AA}"/>
    <dgm:cxn modelId="{F3745FD4-1948-461D-91D6-CC63EAF12461}" type="presOf" srcId="{EE09BD48-422C-45F4-9F55-D4B2CE59E4B3}" destId="{03F9368E-F2DE-4776-AA30-F312DD7ADC26}" srcOrd="0" destOrd="0" presId="urn:microsoft.com/office/officeart/2018/2/layout/IconCircleList"/>
    <dgm:cxn modelId="{20084DE4-F3BE-4742-93BA-78B199B2919F}" type="presOf" srcId="{9712A394-BBED-47AC-B9D9-A1AAAF1C03FB}" destId="{B0C7BDB5-CB26-4D4D-AD37-4C6737144582}" srcOrd="0" destOrd="0" presId="urn:microsoft.com/office/officeart/2018/2/layout/IconCircleList"/>
    <dgm:cxn modelId="{483584F7-6FA1-46E2-9D05-3665A2318C0B}" type="presOf" srcId="{9299D2C0-9870-4AC1-A4C9-2DC933C341D0}" destId="{A3422EA7-CC34-4681-965A-523C46A096A4}" srcOrd="0" destOrd="0" presId="urn:microsoft.com/office/officeart/2018/2/layout/IconCircleList"/>
    <dgm:cxn modelId="{7F2B23AA-866F-4F2A-8268-B54E4303D9C6}" type="presParOf" srcId="{5AA61DA8-9448-4D84-A693-1968304245CF}" destId="{914CB35C-4FC2-4BDA-86CC-C9457053353F}" srcOrd="0" destOrd="0" presId="urn:microsoft.com/office/officeart/2018/2/layout/IconCircleList"/>
    <dgm:cxn modelId="{869ABEFA-7027-4B5E-9733-C53AD59569E5}" type="presParOf" srcId="{914CB35C-4FC2-4BDA-86CC-C9457053353F}" destId="{51AD36CA-C1A8-48F0-BF36-004A2D37FE1D}" srcOrd="0" destOrd="0" presId="urn:microsoft.com/office/officeart/2018/2/layout/IconCircleList"/>
    <dgm:cxn modelId="{BC9E1AD8-3E5C-4EDA-8F80-73EAF51902AF}" type="presParOf" srcId="{51AD36CA-C1A8-48F0-BF36-004A2D37FE1D}" destId="{CE48EC65-088E-492D-9270-9FF5F5DD9EE0}" srcOrd="0" destOrd="0" presId="urn:microsoft.com/office/officeart/2018/2/layout/IconCircleList"/>
    <dgm:cxn modelId="{EE66825B-9F79-4C4E-A23B-3369FE40C93B}" type="presParOf" srcId="{51AD36CA-C1A8-48F0-BF36-004A2D37FE1D}" destId="{988A8032-C9BC-470A-8B62-BB0B4C01A57D}" srcOrd="1" destOrd="0" presId="urn:microsoft.com/office/officeart/2018/2/layout/IconCircleList"/>
    <dgm:cxn modelId="{F8581BA6-0A0A-4254-BBF9-BA16D0A331AB}" type="presParOf" srcId="{51AD36CA-C1A8-48F0-BF36-004A2D37FE1D}" destId="{4F7F748C-F260-40A1-BABF-28867C02F120}" srcOrd="2" destOrd="0" presId="urn:microsoft.com/office/officeart/2018/2/layout/IconCircleList"/>
    <dgm:cxn modelId="{1F0694FB-96B2-400A-AE2E-D9E5EF4D517B}" type="presParOf" srcId="{51AD36CA-C1A8-48F0-BF36-004A2D37FE1D}" destId="{F406F08F-4B7B-4FC9-819A-5E611F104491}" srcOrd="3" destOrd="0" presId="urn:microsoft.com/office/officeart/2018/2/layout/IconCircleList"/>
    <dgm:cxn modelId="{970979D1-8F33-4609-975E-77924EF34ED0}" type="presParOf" srcId="{914CB35C-4FC2-4BDA-86CC-C9457053353F}" destId="{41042A27-CF53-40FE-8D82-3180CC854383}" srcOrd="1" destOrd="0" presId="urn:microsoft.com/office/officeart/2018/2/layout/IconCircleList"/>
    <dgm:cxn modelId="{EF975160-332D-4EB2-98DA-CC5245A025FF}" type="presParOf" srcId="{914CB35C-4FC2-4BDA-86CC-C9457053353F}" destId="{3B3E63F6-B127-48B5-809E-345E3430AF51}" srcOrd="2" destOrd="0" presId="urn:microsoft.com/office/officeart/2018/2/layout/IconCircleList"/>
    <dgm:cxn modelId="{DD5C2B33-3C08-49E3-BE31-EAC088ECC3C1}" type="presParOf" srcId="{3B3E63F6-B127-48B5-809E-345E3430AF51}" destId="{9533DA57-4974-4E7E-8F10-3EDE96496901}" srcOrd="0" destOrd="0" presId="urn:microsoft.com/office/officeart/2018/2/layout/IconCircleList"/>
    <dgm:cxn modelId="{FFD8D26E-69B9-43E0-B2F1-9940FE3EB062}" type="presParOf" srcId="{3B3E63F6-B127-48B5-809E-345E3430AF51}" destId="{04E2C553-6FDD-487E-A3BE-97849779B152}" srcOrd="1" destOrd="0" presId="urn:microsoft.com/office/officeart/2018/2/layout/IconCircleList"/>
    <dgm:cxn modelId="{C6BD875A-65FC-4DD3-A77C-E0054F392BC5}" type="presParOf" srcId="{3B3E63F6-B127-48B5-809E-345E3430AF51}" destId="{5B67A809-2A9E-4A66-BB22-86465A8521E4}" srcOrd="2" destOrd="0" presId="urn:microsoft.com/office/officeart/2018/2/layout/IconCircleList"/>
    <dgm:cxn modelId="{0748A3F9-C992-4359-BD0E-5FB181CEE35B}" type="presParOf" srcId="{3B3E63F6-B127-48B5-809E-345E3430AF51}" destId="{A3422EA7-CC34-4681-965A-523C46A096A4}" srcOrd="3" destOrd="0" presId="urn:microsoft.com/office/officeart/2018/2/layout/IconCircleList"/>
    <dgm:cxn modelId="{EB396CF0-0CBA-4572-9397-F94380430769}" type="presParOf" srcId="{914CB35C-4FC2-4BDA-86CC-C9457053353F}" destId="{6A05349C-65A0-4421-8249-E1EC0FCC6742}" srcOrd="3" destOrd="0" presId="urn:microsoft.com/office/officeart/2018/2/layout/IconCircleList"/>
    <dgm:cxn modelId="{C35004AC-2859-44B9-8167-842A6F6792EB}" type="presParOf" srcId="{914CB35C-4FC2-4BDA-86CC-C9457053353F}" destId="{B20730D1-F199-4730-AD1F-6DC1953CF493}" srcOrd="4" destOrd="0" presId="urn:microsoft.com/office/officeart/2018/2/layout/IconCircleList"/>
    <dgm:cxn modelId="{E8C5E9E6-9F10-4CF4-8C59-E96861582C47}" type="presParOf" srcId="{B20730D1-F199-4730-AD1F-6DC1953CF493}" destId="{40DE51B6-FFF0-4488-BAFD-9E68AE918ADC}" srcOrd="0" destOrd="0" presId="urn:microsoft.com/office/officeart/2018/2/layout/IconCircleList"/>
    <dgm:cxn modelId="{0BDE6DE6-7A62-4B06-8A25-89BF6448825F}" type="presParOf" srcId="{B20730D1-F199-4730-AD1F-6DC1953CF493}" destId="{FC6E465E-FA7C-4D2B-BE8D-3240EDD71B84}" srcOrd="1" destOrd="0" presId="urn:microsoft.com/office/officeart/2018/2/layout/IconCircleList"/>
    <dgm:cxn modelId="{C58A18F9-CF55-4E2B-88EC-BDC9A4FBD6C6}" type="presParOf" srcId="{B20730D1-F199-4730-AD1F-6DC1953CF493}" destId="{74EA1B3B-0C40-4F34-BDE9-3D3BF9781AD7}" srcOrd="2" destOrd="0" presId="urn:microsoft.com/office/officeart/2018/2/layout/IconCircleList"/>
    <dgm:cxn modelId="{20E8716F-F037-40E4-B295-530FBF29A5C5}" type="presParOf" srcId="{B20730D1-F199-4730-AD1F-6DC1953CF493}" destId="{8E320F8F-3360-4D58-88F8-E259C80EE857}" srcOrd="3" destOrd="0" presId="urn:microsoft.com/office/officeart/2018/2/layout/IconCircleList"/>
    <dgm:cxn modelId="{E6C0974A-17F4-4E0F-8A3F-E019F7A199C6}" type="presParOf" srcId="{914CB35C-4FC2-4BDA-86CC-C9457053353F}" destId="{03F9368E-F2DE-4776-AA30-F312DD7ADC26}" srcOrd="5" destOrd="0" presId="urn:microsoft.com/office/officeart/2018/2/layout/IconCircleList"/>
    <dgm:cxn modelId="{45837331-C26E-4B96-8052-5C86B4C817FA}" type="presParOf" srcId="{914CB35C-4FC2-4BDA-86CC-C9457053353F}" destId="{F1AF3FE3-5A48-441A-89A9-8EEA19276C40}" srcOrd="6" destOrd="0" presId="urn:microsoft.com/office/officeart/2018/2/layout/IconCircleList"/>
    <dgm:cxn modelId="{6E226DB8-C62F-488C-BAF9-7D3DC5AB94EE}" type="presParOf" srcId="{F1AF3FE3-5A48-441A-89A9-8EEA19276C40}" destId="{FD8B8483-8BA5-405B-BC59-71B4DFF74C47}" srcOrd="0" destOrd="0" presId="urn:microsoft.com/office/officeart/2018/2/layout/IconCircleList"/>
    <dgm:cxn modelId="{459082E8-5CDB-4A3B-9756-CC659C4935DA}" type="presParOf" srcId="{F1AF3FE3-5A48-441A-89A9-8EEA19276C40}" destId="{37A6A750-08E1-436A-B460-BFAB238D3316}" srcOrd="1" destOrd="0" presId="urn:microsoft.com/office/officeart/2018/2/layout/IconCircleList"/>
    <dgm:cxn modelId="{663F5E16-A3A7-41CB-A2AE-4A098BE531A2}" type="presParOf" srcId="{F1AF3FE3-5A48-441A-89A9-8EEA19276C40}" destId="{B770732C-30ED-43DE-B3B8-AE42F17ABB2E}" srcOrd="2" destOrd="0" presId="urn:microsoft.com/office/officeart/2018/2/layout/IconCircleList"/>
    <dgm:cxn modelId="{BD32B5C9-B16A-497E-8E59-5CFDA700FAF7}" type="presParOf" srcId="{F1AF3FE3-5A48-441A-89A9-8EEA19276C40}" destId="{9C6B9CEB-C1BF-44D7-BB0B-94E60551D514}" srcOrd="3" destOrd="0" presId="urn:microsoft.com/office/officeart/2018/2/layout/IconCircleList"/>
    <dgm:cxn modelId="{162CFDBB-BA22-40AD-AB45-2139E39B97B1}" type="presParOf" srcId="{914CB35C-4FC2-4BDA-86CC-C9457053353F}" destId="{B0C7BDB5-CB26-4D4D-AD37-4C6737144582}" srcOrd="7" destOrd="0" presId="urn:microsoft.com/office/officeart/2018/2/layout/IconCircleList"/>
    <dgm:cxn modelId="{F50710C1-9FE7-4384-87BB-B7ADB062017B}" type="presParOf" srcId="{914CB35C-4FC2-4BDA-86CC-C9457053353F}" destId="{0767DAA5-ACA4-46D8-977C-CA20B38405F7}" srcOrd="8" destOrd="0" presId="urn:microsoft.com/office/officeart/2018/2/layout/IconCircleList"/>
    <dgm:cxn modelId="{A6AAC5C4-596D-4A00-90FA-E5DC7D5CE10E}" type="presParOf" srcId="{0767DAA5-ACA4-46D8-977C-CA20B38405F7}" destId="{73E83EFD-83E5-4E9B-B2C3-4C46982CE312}" srcOrd="0" destOrd="0" presId="urn:microsoft.com/office/officeart/2018/2/layout/IconCircleList"/>
    <dgm:cxn modelId="{E2B79EC5-F946-4578-928D-713E7D3DC680}" type="presParOf" srcId="{0767DAA5-ACA4-46D8-977C-CA20B38405F7}" destId="{41A9E7B4-963D-40CE-89C4-7BF2902411A4}" srcOrd="1" destOrd="0" presId="urn:microsoft.com/office/officeart/2018/2/layout/IconCircleList"/>
    <dgm:cxn modelId="{7FC48ABB-DD57-4F61-B89A-5EEE5264F5B8}" type="presParOf" srcId="{0767DAA5-ACA4-46D8-977C-CA20B38405F7}" destId="{C1CF7259-0B78-40B4-9976-CD46BFF845E0}" srcOrd="2" destOrd="0" presId="urn:microsoft.com/office/officeart/2018/2/layout/IconCircleList"/>
    <dgm:cxn modelId="{0F61B36F-60DA-4A65-B949-3F39196E543C}" type="presParOf" srcId="{0767DAA5-ACA4-46D8-977C-CA20B38405F7}" destId="{0A83ECCD-D975-403B-B0E1-10114FC285BB}" srcOrd="3" destOrd="0" presId="urn:microsoft.com/office/officeart/2018/2/layout/IconCircleList"/>
    <dgm:cxn modelId="{56F5B293-8F87-4D08-B875-688D39C9C85C}" type="presParOf" srcId="{914CB35C-4FC2-4BDA-86CC-C9457053353F}" destId="{182BCBFB-469C-4B85-9B0F-1C3D6F7F3AE9}" srcOrd="9" destOrd="0" presId="urn:microsoft.com/office/officeart/2018/2/layout/IconCircleList"/>
    <dgm:cxn modelId="{9BA190F5-DCD9-4232-821E-9CE9FBC904B1}" type="presParOf" srcId="{914CB35C-4FC2-4BDA-86CC-C9457053353F}" destId="{D3F268BB-5193-4529-92B2-80D42B834483}" srcOrd="10" destOrd="0" presId="urn:microsoft.com/office/officeart/2018/2/layout/IconCircleList"/>
    <dgm:cxn modelId="{938C708C-2EEE-4A5C-BA02-919876A0A5A5}" type="presParOf" srcId="{D3F268BB-5193-4529-92B2-80D42B834483}" destId="{78993B76-E121-42D1-A886-D5257A8C4162}" srcOrd="0" destOrd="0" presId="urn:microsoft.com/office/officeart/2018/2/layout/IconCircleList"/>
    <dgm:cxn modelId="{75DA1859-351B-41EA-8397-D24B92540FB0}" type="presParOf" srcId="{D3F268BB-5193-4529-92B2-80D42B834483}" destId="{E2079ED0-CFC7-4E4B-821A-1D8FE11D779C}" srcOrd="1" destOrd="0" presId="urn:microsoft.com/office/officeart/2018/2/layout/IconCircleList"/>
    <dgm:cxn modelId="{10C13A1E-F2AE-494D-B045-3C4352AE5F03}" type="presParOf" srcId="{D3F268BB-5193-4529-92B2-80D42B834483}" destId="{4598D5CD-41B5-4318-9286-E12B043A4685}" srcOrd="2" destOrd="0" presId="urn:microsoft.com/office/officeart/2018/2/layout/IconCircleList"/>
    <dgm:cxn modelId="{12CE2D02-DEB6-42EF-8EA6-11FFF525FA5E}" type="presParOf" srcId="{D3F268BB-5193-4529-92B2-80D42B834483}" destId="{B7D74747-A4A6-4296-B373-1D3667B548C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522B0C-4EDC-4812-B52F-A50908B84D30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23D6F01-9D75-4AA8-92FA-486B630F6A71}">
      <dgm:prSet custT="1"/>
      <dgm:spPr/>
      <dgm:t>
        <a:bodyPr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Language used</a:t>
          </a: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: HTML, CSS</a:t>
          </a:r>
          <a:endParaRPr lang="en-US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ptos" panose="02110004020202020204"/>
            <a:ea typeface="+mn-ea"/>
            <a:cs typeface="+mn-cs"/>
          </a:endParaRPr>
        </a:p>
      </dgm:t>
    </dgm:pt>
    <dgm:pt modelId="{46A32EA0-3EFC-46E2-8658-3A18870AE8F0}" type="parTrans" cxnId="{6C015484-9E66-42C1-A187-CF4BE07A80A2}">
      <dgm:prSet/>
      <dgm:spPr/>
      <dgm:t>
        <a:bodyPr/>
        <a:lstStyle/>
        <a:p>
          <a:endParaRPr lang="en-US"/>
        </a:p>
      </dgm:t>
    </dgm:pt>
    <dgm:pt modelId="{145DD9DE-FC52-4155-9623-197BC72AE188}" type="sibTrans" cxnId="{6C015484-9E66-42C1-A187-CF4BE07A80A2}">
      <dgm:prSet/>
      <dgm:spPr/>
      <dgm:t>
        <a:bodyPr/>
        <a:lstStyle/>
        <a:p>
          <a:endParaRPr lang="en-US"/>
        </a:p>
      </dgm:t>
    </dgm:pt>
    <dgm:pt modelId="{4C099228-50F6-4F78-BBF1-5DD7F6D96B22}">
      <dgm:prSet custT="1"/>
      <dgm:spPr/>
      <dgm:t>
        <a:bodyPr/>
        <a:lstStyle/>
        <a:p>
          <a:r>
            <a:rPr lang="en-US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dirty="0"/>
            <a:t>CSS Integration: </a:t>
          </a:r>
          <a:r>
            <a:rPr lang="en-US" sz="2000" dirty="0"/>
            <a:t>Each PHP file is linked with its dedicated CSS file for consistent and stylish page design.</a:t>
          </a:r>
          <a:endParaRPr lang="en-US" sz="2200" dirty="0"/>
        </a:p>
      </dgm:t>
    </dgm:pt>
    <dgm:pt modelId="{92F51827-BFCD-4F25-BDDB-8BAF89469791}" type="parTrans" cxnId="{42C46F55-A4A7-4BB9-8A5D-DEA3FF19420F}">
      <dgm:prSet/>
      <dgm:spPr/>
      <dgm:t>
        <a:bodyPr/>
        <a:lstStyle/>
        <a:p>
          <a:endParaRPr lang="en-US"/>
        </a:p>
      </dgm:t>
    </dgm:pt>
    <dgm:pt modelId="{6E584A24-773B-4F8D-A261-D90E7E3ACAE0}" type="sibTrans" cxnId="{42C46F55-A4A7-4BB9-8A5D-DEA3FF19420F}">
      <dgm:prSet/>
      <dgm:spPr/>
      <dgm:t>
        <a:bodyPr/>
        <a:lstStyle/>
        <a:p>
          <a:endParaRPr lang="en-US"/>
        </a:p>
      </dgm:t>
    </dgm:pt>
    <dgm:pt modelId="{2F0E23DC-80D9-4D80-A228-858CE3854C84}">
      <dgm:prSet custT="1"/>
      <dgm:spPr/>
      <dgm:t>
        <a:bodyPr/>
        <a:lstStyle/>
        <a:p>
          <a:r>
            <a:rPr lang="en-US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dirty="0"/>
            <a:t>Unified Styling : </a:t>
          </a:r>
          <a:r>
            <a:rPr lang="en-US" sz="2000" dirty="0"/>
            <a:t>Consistent modern styling is applied across all pages to enhance user experience and visual coherence.</a:t>
          </a:r>
          <a:endParaRPr lang="en-US" sz="2200" dirty="0"/>
        </a:p>
      </dgm:t>
    </dgm:pt>
    <dgm:pt modelId="{D212E7CF-C3B3-452A-9622-BDEDF8049B73}" type="parTrans" cxnId="{AFA2C632-7D15-43F0-9CAD-7604326CE90B}">
      <dgm:prSet/>
      <dgm:spPr/>
      <dgm:t>
        <a:bodyPr/>
        <a:lstStyle/>
        <a:p>
          <a:endParaRPr lang="en-US"/>
        </a:p>
      </dgm:t>
    </dgm:pt>
    <dgm:pt modelId="{43CF8CB1-A956-4E1C-8505-755C0F58915B}" type="sibTrans" cxnId="{AFA2C632-7D15-43F0-9CAD-7604326CE90B}">
      <dgm:prSet/>
      <dgm:spPr/>
      <dgm:t>
        <a:bodyPr/>
        <a:lstStyle/>
        <a:p>
          <a:endParaRPr lang="en-US"/>
        </a:p>
      </dgm:t>
    </dgm:pt>
    <dgm:pt modelId="{A8DB93A2-2387-484E-8B9F-2F60DDF54F3B}">
      <dgm:prSet custT="1"/>
      <dgm:spPr/>
      <dgm:t>
        <a:bodyPr/>
        <a:lstStyle/>
        <a:p>
          <a:r>
            <a:rPr lang="en-US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dirty="0"/>
            <a:t>Bootstrap Utilization: </a:t>
          </a:r>
          <a:r>
            <a:rPr lang="en-US" sz="2000" dirty="0"/>
            <a:t>Bootstrap components are leveraged for rapid integration of responsive and polished UI elements.</a:t>
          </a:r>
          <a:endParaRPr lang="en-US" sz="2200" dirty="0"/>
        </a:p>
      </dgm:t>
    </dgm:pt>
    <dgm:pt modelId="{EBAE6F4D-CFCC-420B-9EC4-4CF33358A71C}" type="parTrans" cxnId="{8F87253B-B1B8-463B-A00D-1011734822F3}">
      <dgm:prSet/>
      <dgm:spPr/>
      <dgm:t>
        <a:bodyPr/>
        <a:lstStyle/>
        <a:p>
          <a:endParaRPr lang="en-US"/>
        </a:p>
      </dgm:t>
    </dgm:pt>
    <dgm:pt modelId="{3AB737C3-1F14-41BE-93BB-1B2DD526CA71}" type="sibTrans" cxnId="{8F87253B-B1B8-463B-A00D-1011734822F3}">
      <dgm:prSet/>
      <dgm:spPr/>
      <dgm:t>
        <a:bodyPr/>
        <a:lstStyle/>
        <a:p>
          <a:endParaRPr lang="en-US"/>
        </a:p>
      </dgm:t>
    </dgm:pt>
    <dgm:pt modelId="{26C48780-FED5-44EB-9FF2-2FDE562370A2}">
      <dgm:prSet custT="1"/>
      <dgm:spPr/>
      <dgm:t>
        <a:bodyPr/>
        <a:lstStyle/>
        <a:p>
          <a:r>
            <a:rPr lang="en-US" sz="2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dirty="0"/>
            <a:t>JavaScript Validation: </a:t>
          </a:r>
          <a:r>
            <a:rPr lang="en-US" sz="2000" dirty="0"/>
            <a:t>JavaScript enhances form functionality by providing real-time validation, ensuring accurate user input and feedback.</a:t>
          </a:r>
          <a:endParaRPr lang="en-US" sz="2200" dirty="0"/>
        </a:p>
      </dgm:t>
    </dgm:pt>
    <dgm:pt modelId="{86F8663D-831C-4D73-A793-EBB55532C7FB}" type="parTrans" cxnId="{57D46530-E5B9-4912-B2CA-A52D218D2939}">
      <dgm:prSet/>
      <dgm:spPr/>
      <dgm:t>
        <a:bodyPr/>
        <a:lstStyle/>
        <a:p>
          <a:endParaRPr lang="en-US"/>
        </a:p>
      </dgm:t>
    </dgm:pt>
    <dgm:pt modelId="{C25A82C4-5F0D-4C10-865B-3E3F0D7ACD06}" type="sibTrans" cxnId="{57D46530-E5B9-4912-B2CA-A52D218D2939}">
      <dgm:prSet/>
      <dgm:spPr/>
      <dgm:t>
        <a:bodyPr/>
        <a:lstStyle/>
        <a:p>
          <a:endParaRPr lang="en-US"/>
        </a:p>
      </dgm:t>
    </dgm:pt>
    <dgm:pt modelId="{A9A4F64F-B60C-402A-847F-F75231FC0F2B}" type="pres">
      <dgm:prSet presAssocID="{FA522B0C-4EDC-4812-B52F-A50908B84D30}" presName="vert0" presStyleCnt="0">
        <dgm:presLayoutVars>
          <dgm:dir/>
          <dgm:animOne val="branch"/>
          <dgm:animLvl val="lvl"/>
        </dgm:presLayoutVars>
      </dgm:prSet>
      <dgm:spPr/>
    </dgm:pt>
    <dgm:pt modelId="{8AC59284-EEE1-4701-8099-D4D7A92BDC9B}" type="pres">
      <dgm:prSet presAssocID="{023D6F01-9D75-4AA8-92FA-486B630F6A71}" presName="thickLine" presStyleLbl="alignNode1" presStyleIdx="0" presStyleCnt="5"/>
      <dgm:spPr/>
    </dgm:pt>
    <dgm:pt modelId="{FE009E8C-838C-4212-A78D-6905454831AE}" type="pres">
      <dgm:prSet presAssocID="{023D6F01-9D75-4AA8-92FA-486B630F6A71}" presName="horz1" presStyleCnt="0"/>
      <dgm:spPr/>
    </dgm:pt>
    <dgm:pt modelId="{D269CA1D-845A-4956-9FF1-979B92B0F70B}" type="pres">
      <dgm:prSet presAssocID="{023D6F01-9D75-4AA8-92FA-486B630F6A71}" presName="tx1" presStyleLbl="revTx" presStyleIdx="0" presStyleCnt="5"/>
      <dgm:spPr/>
    </dgm:pt>
    <dgm:pt modelId="{C5D2B812-84B6-4155-95DD-D750B8E3C081}" type="pres">
      <dgm:prSet presAssocID="{023D6F01-9D75-4AA8-92FA-486B630F6A71}" presName="vert1" presStyleCnt="0"/>
      <dgm:spPr/>
    </dgm:pt>
    <dgm:pt modelId="{019DB5C7-93DA-44D7-A323-D8BDA528BAC3}" type="pres">
      <dgm:prSet presAssocID="{4C099228-50F6-4F78-BBF1-5DD7F6D96B22}" presName="thickLine" presStyleLbl="alignNode1" presStyleIdx="1" presStyleCnt="5"/>
      <dgm:spPr/>
    </dgm:pt>
    <dgm:pt modelId="{59E2D1AD-BA49-41A7-821B-4E0FFA750639}" type="pres">
      <dgm:prSet presAssocID="{4C099228-50F6-4F78-BBF1-5DD7F6D96B22}" presName="horz1" presStyleCnt="0"/>
      <dgm:spPr/>
    </dgm:pt>
    <dgm:pt modelId="{76628333-B59F-4FD1-A5C4-62834026E156}" type="pres">
      <dgm:prSet presAssocID="{4C099228-50F6-4F78-BBF1-5DD7F6D96B22}" presName="tx1" presStyleLbl="revTx" presStyleIdx="1" presStyleCnt="5"/>
      <dgm:spPr/>
    </dgm:pt>
    <dgm:pt modelId="{F45C689E-5F7B-4092-BB00-36A25F06AF32}" type="pres">
      <dgm:prSet presAssocID="{4C099228-50F6-4F78-BBF1-5DD7F6D96B22}" presName="vert1" presStyleCnt="0"/>
      <dgm:spPr/>
    </dgm:pt>
    <dgm:pt modelId="{D30945DD-821D-4B48-A309-357FC1731609}" type="pres">
      <dgm:prSet presAssocID="{2F0E23DC-80D9-4D80-A228-858CE3854C84}" presName="thickLine" presStyleLbl="alignNode1" presStyleIdx="2" presStyleCnt="5"/>
      <dgm:spPr/>
    </dgm:pt>
    <dgm:pt modelId="{BA5BFB5D-53B0-4F92-9B06-8A295EBD1345}" type="pres">
      <dgm:prSet presAssocID="{2F0E23DC-80D9-4D80-A228-858CE3854C84}" presName="horz1" presStyleCnt="0"/>
      <dgm:spPr/>
    </dgm:pt>
    <dgm:pt modelId="{FA09B630-0DB9-462C-BDBC-504112970E9C}" type="pres">
      <dgm:prSet presAssocID="{2F0E23DC-80D9-4D80-A228-858CE3854C84}" presName="tx1" presStyleLbl="revTx" presStyleIdx="2" presStyleCnt="5"/>
      <dgm:spPr/>
    </dgm:pt>
    <dgm:pt modelId="{FD697064-368F-4973-A58E-E0D877563B89}" type="pres">
      <dgm:prSet presAssocID="{2F0E23DC-80D9-4D80-A228-858CE3854C84}" presName="vert1" presStyleCnt="0"/>
      <dgm:spPr/>
    </dgm:pt>
    <dgm:pt modelId="{E269F878-5BE6-497D-B8C9-EB9617F416AD}" type="pres">
      <dgm:prSet presAssocID="{A8DB93A2-2387-484E-8B9F-2F60DDF54F3B}" presName="thickLine" presStyleLbl="alignNode1" presStyleIdx="3" presStyleCnt="5"/>
      <dgm:spPr/>
    </dgm:pt>
    <dgm:pt modelId="{E1AD175D-F944-485B-BDC0-33B8D71293A6}" type="pres">
      <dgm:prSet presAssocID="{A8DB93A2-2387-484E-8B9F-2F60DDF54F3B}" presName="horz1" presStyleCnt="0"/>
      <dgm:spPr/>
    </dgm:pt>
    <dgm:pt modelId="{4EF0A91E-7FF0-4ED9-BE3F-3B2960BAACC5}" type="pres">
      <dgm:prSet presAssocID="{A8DB93A2-2387-484E-8B9F-2F60DDF54F3B}" presName="tx1" presStyleLbl="revTx" presStyleIdx="3" presStyleCnt="5"/>
      <dgm:spPr/>
    </dgm:pt>
    <dgm:pt modelId="{A57F941C-A984-434E-9848-30A0B196084F}" type="pres">
      <dgm:prSet presAssocID="{A8DB93A2-2387-484E-8B9F-2F60DDF54F3B}" presName="vert1" presStyleCnt="0"/>
      <dgm:spPr/>
    </dgm:pt>
    <dgm:pt modelId="{0370782B-8984-4F1B-8ED7-7C850F1C0133}" type="pres">
      <dgm:prSet presAssocID="{26C48780-FED5-44EB-9FF2-2FDE562370A2}" presName="thickLine" presStyleLbl="alignNode1" presStyleIdx="4" presStyleCnt="5"/>
      <dgm:spPr/>
    </dgm:pt>
    <dgm:pt modelId="{A0DF737A-D3AF-4D99-BE08-7AA1E7AA1507}" type="pres">
      <dgm:prSet presAssocID="{26C48780-FED5-44EB-9FF2-2FDE562370A2}" presName="horz1" presStyleCnt="0"/>
      <dgm:spPr/>
    </dgm:pt>
    <dgm:pt modelId="{115C225C-24B6-461A-A6C9-074E0425B929}" type="pres">
      <dgm:prSet presAssocID="{26C48780-FED5-44EB-9FF2-2FDE562370A2}" presName="tx1" presStyleLbl="revTx" presStyleIdx="4" presStyleCnt="5"/>
      <dgm:spPr/>
    </dgm:pt>
    <dgm:pt modelId="{5C1A9988-1622-440E-BF37-B522C1789220}" type="pres">
      <dgm:prSet presAssocID="{26C48780-FED5-44EB-9FF2-2FDE562370A2}" presName="vert1" presStyleCnt="0"/>
      <dgm:spPr/>
    </dgm:pt>
  </dgm:ptLst>
  <dgm:cxnLst>
    <dgm:cxn modelId="{57D46530-E5B9-4912-B2CA-A52D218D2939}" srcId="{FA522B0C-4EDC-4812-B52F-A50908B84D30}" destId="{26C48780-FED5-44EB-9FF2-2FDE562370A2}" srcOrd="4" destOrd="0" parTransId="{86F8663D-831C-4D73-A793-EBB55532C7FB}" sibTransId="{C25A82C4-5F0D-4C10-865B-3E3F0D7ACD06}"/>
    <dgm:cxn modelId="{AFA2C632-7D15-43F0-9CAD-7604326CE90B}" srcId="{FA522B0C-4EDC-4812-B52F-A50908B84D30}" destId="{2F0E23DC-80D9-4D80-A228-858CE3854C84}" srcOrd="2" destOrd="0" parTransId="{D212E7CF-C3B3-452A-9622-BDEDF8049B73}" sibTransId="{43CF8CB1-A956-4E1C-8505-755C0F58915B}"/>
    <dgm:cxn modelId="{8F87253B-B1B8-463B-A00D-1011734822F3}" srcId="{FA522B0C-4EDC-4812-B52F-A50908B84D30}" destId="{A8DB93A2-2387-484E-8B9F-2F60DDF54F3B}" srcOrd="3" destOrd="0" parTransId="{EBAE6F4D-CFCC-420B-9EC4-4CF33358A71C}" sibTransId="{3AB737C3-1F14-41BE-93BB-1B2DD526CA71}"/>
    <dgm:cxn modelId="{D539F645-BF9D-42C4-94A1-0C981C09F469}" type="presOf" srcId="{2F0E23DC-80D9-4D80-A228-858CE3854C84}" destId="{FA09B630-0DB9-462C-BDBC-504112970E9C}" srcOrd="0" destOrd="0" presId="urn:microsoft.com/office/officeart/2008/layout/LinedList"/>
    <dgm:cxn modelId="{42C46F55-A4A7-4BB9-8A5D-DEA3FF19420F}" srcId="{FA522B0C-4EDC-4812-B52F-A50908B84D30}" destId="{4C099228-50F6-4F78-BBF1-5DD7F6D96B22}" srcOrd="1" destOrd="0" parTransId="{92F51827-BFCD-4F25-BDDB-8BAF89469791}" sibTransId="{6E584A24-773B-4F8D-A261-D90E7E3ACAE0}"/>
    <dgm:cxn modelId="{9FC6DD76-5798-40E5-8893-87635091EE77}" type="presOf" srcId="{023D6F01-9D75-4AA8-92FA-486B630F6A71}" destId="{D269CA1D-845A-4956-9FF1-979B92B0F70B}" srcOrd="0" destOrd="0" presId="urn:microsoft.com/office/officeart/2008/layout/LinedList"/>
    <dgm:cxn modelId="{4D005259-97E8-4061-8334-AF0E3EC0F1DB}" type="presOf" srcId="{FA522B0C-4EDC-4812-B52F-A50908B84D30}" destId="{A9A4F64F-B60C-402A-847F-F75231FC0F2B}" srcOrd="0" destOrd="0" presId="urn:microsoft.com/office/officeart/2008/layout/LinedList"/>
    <dgm:cxn modelId="{17EF7759-5C16-4C59-8015-BA567CCBC11C}" type="presOf" srcId="{A8DB93A2-2387-484E-8B9F-2F60DDF54F3B}" destId="{4EF0A91E-7FF0-4ED9-BE3F-3B2960BAACC5}" srcOrd="0" destOrd="0" presId="urn:microsoft.com/office/officeart/2008/layout/LinedList"/>
    <dgm:cxn modelId="{71C5BC7D-704F-4A55-B47C-3C521E237D75}" type="presOf" srcId="{4C099228-50F6-4F78-BBF1-5DD7F6D96B22}" destId="{76628333-B59F-4FD1-A5C4-62834026E156}" srcOrd="0" destOrd="0" presId="urn:microsoft.com/office/officeart/2008/layout/LinedList"/>
    <dgm:cxn modelId="{6C015484-9E66-42C1-A187-CF4BE07A80A2}" srcId="{FA522B0C-4EDC-4812-B52F-A50908B84D30}" destId="{023D6F01-9D75-4AA8-92FA-486B630F6A71}" srcOrd="0" destOrd="0" parTransId="{46A32EA0-3EFC-46E2-8658-3A18870AE8F0}" sibTransId="{145DD9DE-FC52-4155-9623-197BC72AE188}"/>
    <dgm:cxn modelId="{10AA9DCC-6806-47CC-A045-BA6682F6371F}" type="presOf" srcId="{26C48780-FED5-44EB-9FF2-2FDE562370A2}" destId="{115C225C-24B6-461A-A6C9-074E0425B929}" srcOrd="0" destOrd="0" presId="urn:microsoft.com/office/officeart/2008/layout/LinedList"/>
    <dgm:cxn modelId="{05E8114F-E863-48F2-A30B-4E1D9F523967}" type="presParOf" srcId="{A9A4F64F-B60C-402A-847F-F75231FC0F2B}" destId="{8AC59284-EEE1-4701-8099-D4D7A92BDC9B}" srcOrd="0" destOrd="0" presId="urn:microsoft.com/office/officeart/2008/layout/LinedList"/>
    <dgm:cxn modelId="{3E3D5FCD-9087-455B-8ED3-53B6DB9FD2DD}" type="presParOf" srcId="{A9A4F64F-B60C-402A-847F-F75231FC0F2B}" destId="{FE009E8C-838C-4212-A78D-6905454831AE}" srcOrd="1" destOrd="0" presId="urn:microsoft.com/office/officeart/2008/layout/LinedList"/>
    <dgm:cxn modelId="{F524C3FE-E248-4886-8FF4-AF95985AC20E}" type="presParOf" srcId="{FE009E8C-838C-4212-A78D-6905454831AE}" destId="{D269CA1D-845A-4956-9FF1-979B92B0F70B}" srcOrd="0" destOrd="0" presId="urn:microsoft.com/office/officeart/2008/layout/LinedList"/>
    <dgm:cxn modelId="{89346274-BA88-4F11-990F-BBD1AA028B92}" type="presParOf" srcId="{FE009E8C-838C-4212-A78D-6905454831AE}" destId="{C5D2B812-84B6-4155-95DD-D750B8E3C081}" srcOrd="1" destOrd="0" presId="urn:microsoft.com/office/officeart/2008/layout/LinedList"/>
    <dgm:cxn modelId="{7749BE06-A1C2-4B55-A58A-DEC7FE6B2C5C}" type="presParOf" srcId="{A9A4F64F-B60C-402A-847F-F75231FC0F2B}" destId="{019DB5C7-93DA-44D7-A323-D8BDA528BAC3}" srcOrd="2" destOrd="0" presId="urn:microsoft.com/office/officeart/2008/layout/LinedList"/>
    <dgm:cxn modelId="{50DFEFC6-3231-4315-9B29-9750381D8B17}" type="presParOf" srcId="{A9A4F64F-B60C-402A-847F-F75231FC0F2B}" destId="{59E2D1AD-BA49-41A7-821B-4E0FFA750639}" srcOrd="3" destOrd="0" presId="urn:microsoft.com/office/officeart/2008/layout/LinedList"/>
    <dgm:cxn modelId="{F679A4FC-5C18-4D73-B7AA-EEE4204AB144}" type="presParOf" srcId="{59E2D1AD-BA49-41A7-821B-4E0FFA750639}" destId="{76628333-B59F-4FD1-A5C4-62834026E156}" srcOrd="0" destOrd="0" presId="urn:microsoft.com/office/officeart/2008/layout/LinedList"/>
    <dgm:cxn modelId="{7F580E5D-A61F-4737-A553-393E9D9E3BAE}" type="presParOf" srcId="{59E2D1AD-BA49-41A7-821B-4E0FFA750639}" destId="{F45C689E-5F7B-4092-BB00-36A25F06AF32}" srcOrd="1" destOrd="0" presId="urn:microsoft.com/office/officeart/2008/layout/LinedList"/>
    <dgm:cxn modelId="{7E994C0B-EB3C-4FFB-A452-0AC4497944F4}" type="presParOf" srcId="{A9A4F64F-B60C-402A-847F-F75231FC0F2B}" destId="{D30945DD-821D-4B48-A309-357FC1731609}" srcOrd="4" destOrd="0" presId="urn:microsoft.com/office/officeart/2008/layout/LinedList"/>
    <dgm:cxn modelId="{DDCC5787-1759-48AF-ACA5-1BD4D022E72E}" type="presParOf" srcId="{A9A4F64F-B60C-402A-847F-F75231FC0F2B}" destId="{BA5BFB5D-53B0-4F92-9B06-8A295EBD1345}" srcOrd="5" destOrd="0" presId="urn:microsoft.com/office/officeart/2008/layout/LinedList"/>
    <dgm:cxn modelId="{81FD6159-A198-4FD2-9371-69553AB02BE7}" type="presParOf" srcId="{BA5BFB5D-53B0-4F92-9B06-8A295EBD1345}" destId="{FA09B630-0DB9-462C-BDBC-504112970E9C}" srcOrd="0" destOrd="0" presId="urn:microsoft.com/office/officeart/2008/layout/LinedList"/>
    <dgm:cxn modelId="{E3F00216-B7E6-4929-A07F-5FBA932C0E82}" type="presParOf" srcId="{BA5BFB5D-53B0-4F92-9B06-8A295EBD1345}" destId="{FD697064-368F-4973-A58E-E0D877563B89}" srcOrd="1" destOrd="0" presId="urn:microsoft.com/office/officeart/2008/layout/LinedList"/>
    <dgm:cxn modelId="{5F20515C-BC3A-4252-837E-9CF8551AA77F}" type="presParOf" srcId="{A9A4F64F-B60C-402A-847F-F75231FC0F2B}" destId="{E269F878-5BE6-497D-B8C9-EB9617F416AD}" srcOrd="6" destOrd="0" presId="urn:microsoft.com/office/officeart/2008/layout/LinedList"/>
    <dgm:cxn modelId="{BB37EE58-F43B-42B4-B9CC-DA66097FFDD0}" type="presParOf" srcId="{A9A4F64F-B60C-402A-847F-F75231FC0F2B}" destId="{E1AD175D-F944-485B-BDC0-33B8D71293A6}" srcOrd="7" destOrd="0" presId="urn:microsoft.com/office/officeart/2008/layout/LinedList"/>
    <dgm:cxn modelId="{DEC81F75-66C4-4E77-947A-EF1AFA95AFA6}" type="presParOf" srcId="{E1AD175D-F944-485B-BDC0-33B8D71293A6}" destId="{4EF0A91E-7FF0-4ED9-BE3F-3B2960BAACC5}" srcOrd="0" destOrd="0" presId="urn:microsoft.com/office/officeart/2008/layout/LinedList"/>
    <dgm:cxn modelId="{4210C6FF-6FBC-459E-8C31-C552BD57BBF2}" type="presParOf" srcId="{E1AD175D-F944-485B-BDC0-33B8D71293A6}" destId="{A57F941C-A984-434E-9848-30A0B196084F}" srcOrd="1" destOrd="0" presId="urn:microsoft.com/office/officeart/2008/layout/LinedList"/>
    <dgm:cxn modelId="{653D70AE-3590-43DF-B825-704C73201BE6}" type="presParOf" srcId="{A9A4F64F-B60C-402A-847F-F75231FC0F2B}" destId="{0370782B-8984-4F1B-8ED7-7C850F1C0133}" srcOrd="8" destOrd="0" presId="urn:microsoft.com/office/officeart/2008/layout/LinedList"/>
    <dgm:cxn modelId="{749C9659-5018-4590-8485-645CB917E2BE}" type="presParOf" srcId="{A9A4F64F-B60C-402A-847F-F75231FC0F2B}" destId="{A0DF737A-D3AF-4D99-BE08-7AA1E7AA1507}" srcOrd="9" destOrd="0" presId="urn:microsoft.com/office/officeart/2008/layout/LinedList"/>
    <dgm:cxn modelId="{65263148-4040-49AD-816D-758FB19FD8BD}" type="presParOf" srcId="{A0DF737A-D3AF-4D99-BE08-7AA1E7AA1507}" destId="{115C225C-24B6-461A-A6C9-074E0425B929}" srcOrd="0" destOrd="0" presId="urn:microsoft.com/office/officeart/2008/layout/LinedList"/>
    <dgm:cxn modelId="{BA09AB58-E191-42E4-BF83-E351AA75BBB2}" type="presParOf" srcId="{A0DF737A-D3AF-4D99-BE08-7AA1E7AA1507}" destId="{5C1A9988-1622-440E-BF37-B522C1789220}" srcOrd="1" destOrd="0" presId="urn:microsoft.com/office/officeart/2008/layout/LinedList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80542-EFBE-45BB-A56A-E5543366EEA1}">
      <dsp:nvSpPr>
        <dsp:cNvPr id="0" name=""/>
        <dsp:cNvSpPr/>
      </dsp:nvSpPr>
      <dsp:spPr>
        <a:xfrm>
          <a:off x="1591362" y="5528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CA3A39-0606-4321-8FD7-4E64C133DDFE}">
      <dsp:nvSpPr>
        <dsp:cNvPr id="0" name=""/>
        <dsp:cNvSpPr/>
      </dsp:nvSpPr>
      <dsp:spPr>
        <a:xfrm>
          <a:off x="403362" y="29670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Development of a university website to manage course registration</a:t>
          </a:r>
          <a:endParaRPr lang="en-US" sz="2100" kern="1200"/>
        </a:p>
      </dsp:txBody>
      <dsp:txXfrm>
        <a:off x="403362" y="2967098"/>
        <a:ext cx="4320000" cy="720000"/>
      </dsp:txXfrm>
    </dsp:sp>
    <dsp:sp modelId="{032118FC-E5D5-4DA2-88C7-2B4421DFC4AD}">
      <dsp:nvSpPr>
        <dsp:cNvPr id="0" name=""/>
        <dsp:cNvSpPr/>
      </dsp:nvSpPr>
      <dsp:spPr>
        <a:xfrm>
          <a:off x="6667362" y="55281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42CEB3-FD53-41C2-A3D8-967771DDA4C2}">
      <dsp:nvSpPr>
        <dsp:cNvPr id="0" name=""/>
        <dsp:cNvSpPr/>
      </dsp:nvSpPr>
      <dsp:spPr>
        <a:xfrm>
          <a:off x="5479362" y="296709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Easy-to-use interface</a:t>
          </a:r>
          <a:endParaRPr lang="en-US" sz="2100" kern="1200" dirty="0"/>
        </a:p>
      </dsp:txBody>
      <dsp:txXfrm>
        <a:off x="5479362" y="2967098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4C609-9A70-4EEB-8055-5F8B8FB77327}">
      <dsp:nvSpPr>
        <dsp:cNvPr id="0" name=""/>
        <dsp:cNvSpPr/>
      </dsp:nvSpPr>
      <dsp:spPr>
        <a:xfrm>
          <a:off x="0" y="2223"/>
          <a:ext cx="10216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C4351-94DC-4DF7-BD2F-C9AD14CB478B}">
      <dsp:nvSpPr>
        <dsp:cNvPr id="0" name=""/>
        <dsp:cNvSpPr/>
      </dsp:nvSpPr>
      <dsp:spPr>
        <a:xfrm>
          <a:off x="0" y="2223"/>
          <a:ext cx="10216283" cy="75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Development of a university website to manage course registration</a:t>
          </a:r>
        </a:p>
      </dsp:txBody>
      <dsp:txXfrm>
        <a:off x="0" y="2223"/>
        <a:ext cx="10216283" cy="758176"/>
      </dsp:txXfrm>
    </dsp:sp>
    <dsp:sp modelId="{9561F654-8C96-477E-991A-13AD37617DC8}">
      <dsp:nvSpPr>
        <dsp:cNvPr id="0" name=""/>
        <dsp:cNvSpPr/>
      </dsp:nvSpPr>
      <dsp:spPr>
        <a:xfrm>
          <a:off x="0" y="760399"/>
          <a:ext cx="10216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B89F7-B061-4D89-8ED9-BF7B490D2407}">
      <dsp:nvSpPr>
        <dsp:cNvPr id="0" name=""/>
        <dsp:cNvSpPr/>
      </dsp:nvSpPr>
      <dsp:spPr>
        <a:xfrm>
          <a:off x="0" y="760399"/>
          <a:ext cx="10216283" cy="75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 types of user with different authority</a:t>
          </a:r>
        </a:p>
      </dsp:txBody>
      <dsp:txXfrm>
        <a:off x="0" y="760399"/>
        <a:ext cx="10216283" cy="758176"/>
      </dsp:txXfrm>
    </dsp:sp>
    <dsp:sp modelId="{6D4A052B-C256-41CA-8C8C-D6B12736AA3A}">
      <dsp:nvSpPr>
        <dsp:cNvPr id="0" name=""/>
        <dsp:cNvSpPr/>
      </dsp:nvSpPr>
      <dsp:spPr>
        <a:xfrm>
          <a:off x="0" y="1518576"/>
          <a:ext cx="10216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92F11-627C-4942-ABA5-942EC48A8DBF}">
      <dsp:nvSpPr>
        <dsp:cNvPr id="0" name=""/>
        <dsp:cNvSpPr/>
      </dsp:nvSpPr>
      <dsp:spPr>
        <a:xfrm>
          <a:off x="0" y="1518576"/>
          <a:ext cx="10216283" cy="75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Easy-to-use interface for both students and instructors </a:t>
          </a:r>
        </a:p>
      </dsp:txBody>
      <dsp:txXfrm>
        <a:off x="0" y="1518576"/>
        <a:ext cx="10216283" cy="758176"/>
      </dsp:txXfrm>
    </dsp:sp>
    <dsp:sp modelId="{B44ACDEA-A165-4217-958E-3750A0697378}">
      <dsp:nvSpPr>
        <dsp:cNvPr id="0" name=""/>
        <dsp:cNvSpPr/>
      </dsp:nvSpPr>
      <dsp:spPr>
        <a:xfrm>
          <a:off x="0" y="2276752"/>
          <a:ext cx="10216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9D3B3-2023-49D7-9A76-001DEA4438D2}">
      <dsp:nvSpPr>
        <dsp:cNvPr id="0" name=""/>
        <dsp:cNvSpPr/>
      </dsp:nvSpPr>
      <dsp:spPr>
        <a:xfrm>
          <a:off x="0" y="2276753"/>
          <a:ext cx="10216283" cy="75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Front end: HTML, CSS, JS, bootstrap</a:t>
          </a:r>
        </a:p>
      </dsp:txBody>
      <dsp:txXfrm>
        <a:off x="0" y="2276753"/>
        <a:ext cx="10216283" cy="758176"/>
      </dsp:txXfrm>
    </dsp:sp>
    <dsp:sp modelId="{92EE24E8-4A5F-45B5-9BCC-4084B779BC36}">
      <dsp:nvSpPr>
        <dsp:cNvPr id="0" name=""/>
        <dsp:cNvSpPr/>
      </dsp:nvSpPr>
      <dsp:spPr>
        <a:xfrm>
          <a:off x="0" y="3034929"/>
          <a:ext cx="10216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CDB80-B4C1-442B-8912-3FE276CB6AF3}">
      <dsp:nvSpPr>
        <dsp:cNvPr id="0" name=""/>
        <dsp:cNvSpPr/>
      </dsp:nvSpPr>
      <dsp:spPr>
        <a:xfrm>
          <a:off x="0" y="3034929"/>
          <a:ext cx="10216283" cy="75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Back end: PHP</a:t>
          </a:r>
        </a:p>
      </dsp:txBody>
      <dsp:txXfrm>
        <a:off x="0" y="3034929"/>
        <a:ext cx="10216283" cy="758176"/>
      </dsp:txXfrm>
    </dsp:sp>
    <dsp:sp modelId="{8FF41D93-D8F0-44DD-ADF7-D77DA972FE39}">
      <dsp:nvSpPr>
        <dsp:cNvPr id="0" name=""/>
        <dsp:cNvSpPr/>
      </dsp:nvSpPr>
      <dsp:spPr>
        <a:xfrm>
          <a:off x="0" y="3793106"/>
          <a:ext cx="10216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5D2F0-C478-460E-99D8-0CA0DA1DB952}">
      <dsp:nvSpPr>
        <dsp:cNvPr id="0" name=""/>
        <dsp:cNvSpPr/>
      </dsp:nvSpPr>
      <dsp:spPr>
        <a:xfrm>
          <a:off x="0" y="3793106"/>
          <a:ext cx="10216283" cy="758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DBMS: MySQL</a:t>
          </a:r>
        </a:p>
      </dsp:txBody>
      <dsp:txXfrm>
        <a:off x="0" y="3793106"/>
        <a:ext cx="10216283" cy="758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57FFC-C879-4948-A4B2-BE81657791C8}">
      <dsp:nvSpPr>
        <dsp:cNvPr id="0" name=""/>
        <dsp:cNvSpPr/>
      </dsp:nvSpPr>
      <dsp:spPr>
        <a:xfrm>
          <a:off x="105330" y="892840"/>
          <a:ext cx="899913" cy="899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EE91A-681B-4C5C-8581-DEF6AC21830C}">
      <dsp:nvSpPr>
        <dsp:cNvPr id="0" name=""/>
        <dsp:cNvSpPr/>
      </dsp:nvSpPr>
      <dsp:spPr>
        <a:xfrm>
          <a:off x="294312" y="1081821"/>
          <a:ext cx="521949" cy="5219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0F6F9-0E78-4233-A123-DEFAB31DDC59}">
      <dsp:nvSpPr>
        <dsp:cNvPr id="0" name=""/>
        <dsp:cNvSpPr/>
      </dsp:nvSpPr>
      <dsp:spPr>
        <a:xfrm>
          <a:off x="1198081" y="892840"/>
          <a:ext cx="2121223" cy="89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Course Registration</a:t>
          </a:r>
          <a:endParaRPr lang="en-US" sz="1400" kern="1200" dirty="0"/>
        </a:p>
      </dsp:txBody>
      <dsp:txXfrm>
        <a:off x="1198081" y="892840"/>
        <a:ext cx="2121223" cy="899913"/>
      </dsp:txXfrm>
    </dsp:sp>
    <dsp:sp modelId="{F7FA79C0-35ED-46B4-815A-BF9A08610E0E}">
      <dsp:nvSpPr>
        <dsp:cNvPr id="0" name=""/>
        <dsp:cNvSpPr/>
      </dsp:nvSpPr>
      <dsp:spPr>
        <a:xfrm>
          <a:off x="3688912" y="892840"/>
          <a:ext cx="899913" cy="899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FCBB0-379A-4B53-9BBD-CEC3D9313091}">
      <dsp:nvSpPr>
        <dsp:cNvPr id="0" name=""/>
        <dsp:cNvSpPr/>
      </dsp:nvSpPr>
      <dsp:spPr>
        <a:xfrm>
          <a:off x="3877894" y="1081821"/>
          <a:ext cx="521949" cy="5219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5D3D4-DD1D-4077-BB09-D1D89712EB18}">
      <dsp:nvSpPr>
        <dsp:cNvPr id="0" name=""/>
        <dsp:cNvSpPr/>
      </dsp:nvSpPr>
      <dsp:spPr>
        <a:xfrm>
          <a:off x="4781663" y="892840"/>
          <a:ext cx="2121223" cy="89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Profile Management : </a:t>
          </a:r>
          <a:r>
            <a:rPr lang="en-US" sz="1400" b="0" i="0" kern="1200" baseline="0" dirty="0"/>
            <a:t>Access personal information, and view academic progress.</a:t>
          </a:r>
          <a:endParaRPr lang="en-US" sz="1400" kern="1200" dirty="0"/>
        </a:p>
      </dsp:txBody>
      <dsp:txXfrm>
        <a:off x="4781663" y="892840"/>
        <a:ext cx="2121223" cy="899913"/>
      </dsp:txXfrm>
    </dsp:sp>
    <dsp:sp modelId="{204E808B-E4D1-4B81-B536-D0F38EEE4897}">
      <dsp:nvSpPr>
        <dsp:cNvPr id="0" name=""/>
        <dsp:cNvSpPr/>
      </dsp:nvSpPr>
      <dsp:spPr>
        <a:xfrm>
          <a:off x="10083817" y="3811904"/>
          <a:ext cx="507982" cy="5079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1AA12-FE01-4A6D-A8B3-9A956AAD2CB7}">
      <dsp:nvSpPr>
        <dsp:cNvPr id="0" name=""/>
        <dsp:cNvSpPr/>
      </dsp:nvSpPr>
      <dsp:spPr>
        <a:xfrm flipH="1">
          <a:off x="10469173" y="3646279"/>
          <a:ext cx="122626" cy="6736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BD2A6-2827-4BB6-85FF-CB5B1FA70BC7}">
      <dsp:nvSpPr>
        <dsp:cNvPr id="0" name=""/>
        <dsp:cNvSpPr/>
      </dsp:nvSpPr>
      <dsp:spPr>
        <a:xfrm>
          <a:off x="8169281" y="892840"/>
          <a:ext cx="2121223" cy="89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169281" y="892840"/>
        <a:ext cx="2121223" cy="899913"/>
      </dsp:txXfrm>
    </dsp:sp>
    <dsp:sp modelId="{19BE0471-62C4-4600-8AD4-A9B1934F8C4B}">
      <dsp:nvSpPr>
        <dsp:cNvPr id="0" name=""/>
        <dsp:cNvSpPr/>
      </dsp:nvSpPr>
      <dsp:spPr>
        <a:xfrm>
          <a:off x="105330" y="2527133"/>
          <a:ext cx="899913" cy="899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41882-5237-48A7-A446-0C5E2B83E025}">
      <dsp:nvSpPr>
        <dsp:cNvPr id="0" name=""/>
        <dsp:cNvSpPr/>
      </dsp:nvSpPr>
      <dsp:spPr>
        <a:xfrm>
          <a:off x="294312" y="2716115"/>
          <a:ext cx="521949" cy="5219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4A68D-A9BD-4B72-890B-79380AEA673B}">
      <dsp:nvSpPr>
        <dsp:cNvPr id="0" name=""/>
        <dsp:cNvSpPr/>
      </dsp:nvSpPr>
      <dsp:spPr>
        <a:xfrm>
          <a:off x="1198081" y="2527133"/>
          <a:ext cx="2121223" cy="89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Password </a:t>
          </a:r>
          <a:r>
            <a:rPr lang="en-US" sz="1400" b="1" i="0" kern="1200" baseline="0" dirty="0" err="1"/>
            <a:t>Management:</a:t>
          </a:r>
          <a:r>
            <a:rPr lang="en-US" sz="1400" b="0" i="0" kern="1200" baseline="0" dirty="0" err="1"/>
            <a:t>Securely</a:t>
          </a:r>
          <a:r>
            <a:rPr lang="en-US" sz="1400" b="0" i="0" kern="1200" baseline="0" dirty="0"/>
            <a:t> change passwords to maintain account security.</a:t>
          </a:r>
          <a:endParaRPr lang="en-US" sz="1400" kern="1200" dirty="0"/>
        </a:p>
      </dsp:txBody>
      <dsp:txXfrm>
        <a:off x="1198081" y="2527133"/>
        <a:ext cx="2121223" cy="899913"/>
      </dsp:txXfrm>
    </dsp:sp>
    <dsp:sp modelId="{395B0A2E-53CC-4C9F-81BF-6FA08B87A9F3}">
      <dsp:nvSpPr>
        <dsp:cNvPr id="0" name=""/>
        <dsp:cNvSpPr/>
      </dsp:nvSpPr>
      <dsp:spPr>
        <a:xfrm>
          <a:off x="3688912" y="2527133"/>
          <a:ext cx="899913" cy="899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250B1-937E-4C4A-9BA6-05A73FCCB466}">
      <dsp:nvSpPr>
        <dsp:cNvPr id="0" name=""/>
        <dsp:cNvSpPr/>
      </dsp:nvSpPr>
      <dsp:spPr>
        <a:xfrm>
          <a:off x="3877894" y="2716115"/>
          <a:ext cx="521949" cy="5219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94A4C-EC93-453A-8AF7-7E350C794761}">
      <dsp:nvSpPr>
        <dsp:cNvPr id="0" name=""/>
        <dsp:cNvSpPr/>
      </dsp:nvSpPr>
      <dsp:spPr>
        <a:xfrm>
          <a:off x="4781663" y="2527133"/>
          <a:ext cx="2121223" cy="89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Session Tracking: </a:t>
          </a:r>
          <a:r>
            <a:rPr lang="en-US" sz="1400" b="0" i="0" kern="1200" baseline="0" dirty="0"/>
            <a:t>All user sessions are tracked for security and operational purposes.</a:t>
          </a:r>
          <a:endParaRPr lang="en-US" sz="1400" kern="1200" dirty="0"/>
        </a:p>
      </dsp:txBody>
      <dsp:txXfrm>
        <a:off x="4781663" y="2527133"/>
        <a:ext cx="2121223" cy="899913"/>
      </dsp:txXfrm>
    </dsp:sp>
    <dsp:sp modelId="{DD113FA7-16EE-4CE5-BFE4-D8D06E5645BD}">
      <dsp:nvSpPr>
        <dsp:cNvPr id="0" name=""/>
        <dsp:cNvSpPr/>
      </dsp:nvSpPr>
      <dsp:spPr>
        <a:xfrm>
          <a:off x="7272494" y="2527133"/>
          <a:ext cx="899913" cy="8999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94F56-582F-4F84-9D61-BEA3D535D694}">
      <dsp:nvSpPr>
        <dsp:cNvPr id="0" name=""/>
        <dsp:cNvSpPr/>
      </dsp:nvSpPr>
      <dsp:spPr>
        <a:xfrm>
          <a:off x="7461476" y="2716115"/>
          <a:ext cx="521949" cy="5219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05847-0B12-4D02-BB98-8A7214AE18F7}">
      <dsp:nvSpPr>
        <dsp:cNvPr id="0" name=""/>
        <dsp:cNvSpPr/>
      </dsp:nvSpPr>
      <dsp:spPr>
        <a:xfrm>
          <a:off x="8365246" y="2527133"/>
          <a:ext cx="2121223" cy="899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Logout:</a:t>
          </a:r>
          <a:r>
            <a:rPr lang="en-US" sz="1400" b="0" i="0" kern="1200" baseline="0"/>
            <a:t>Students can securely log out of their accounts to end their sessions.</a:t>
          </a:r>
          <a:endParaRPr lang="en-US" sz="1400" kern="1200"/>
        </a:p>
      </dsp:txBody>
      <dsp:txXfrm>
        <a:off x="8365246" y="2527133"/>
        <a:ext cx="2121223" cy="8999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8EC65-088E-492D-9270-9FF5F5DD9EE0}">
      <dsp:nvSpPr>
        <dsp:cNvPr id="0" name=""/>
        <dsp:cNvSpPr/>
      </dsp:nvSpPr>
      <dsp:spPr>
        <a:xfrm>
          <a:off x="299175" y="973047"/>
          <a:ext cx="832129" cy="8321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A8032-C9BC-470A-8B62-BB0B4C01A57D}">
      <dsp:nvSpPr>
        <dsp:cNvPr id="0" name=""/>
        <dsp:cNvSpPr/>
      </dsp:nvSpPr>
      <dsp:spPr>
        <a:xfrm>
          <a:off x="449790" y="1123662"/>
          <a:ext cx="530899" cy="530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6F08F-4B7B-4FC9-819A-5E611F104491}">
      <dsp:nvSpPr>
        <dsp:cNvPr id="0" name=""/>
        <dsp:cNvSpPr/>
      </dsp:nvSpPr>
      <dsp:spPr>
        <a:xfrm>
          <a:off x="1369057" y="931440"/>
          <a:ext cx="2157595" cy="91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User Management/ account </a:t>
          </a:r>
          <a:r>
            <a:rPr lang="en-US" sz="1200" b="1" i="0" kern="1200" baseline="0" dirty="0" err="1"/>
            <a:t>creation:</a:t>
          </a:r>
          <a:r>
            <a:rPr lang="en-US" sz="1200" b="0" i="0" kern="1200" baseline="0" dirty="0" err="1"/>
            <a:t>Add</a:t>
          </a:r>
          <a:r>
            <a:rPr lang="en-US" sz="1200" b="0" i="0" kern="1200" baseline="0" dirty="0"/>
            <a:t> new students and instructors to the system, facilitating user base expansion. remove users as needed.</a:t>
          </a:r>
          <a:endParaRPr lang="en-US" sz="1200" kern="1200" dirty="0"/>
        </a:p>
      </dsp:txBody>
      <dsp:txXfrm>
        <a:off x="1369057" y="931440"/>
        <a:ext cx="2157595" cy="915343"/>
      </dsp:txXfrm>
    </dsp:sp>
    <dsp:sp modelId="{9533DA57-4974-4E7E-8F10-3EDE96496901}">
      <dsp:nvSpPr>
        <dsp:cNvPr id="0" name=""/>
        <dsp:cNvSpPr/>
      </dsp:nvSpPr>
      <dsp:spPr>
        <a:xfrm>
          <a:off x="3902597" y="973047"/>
          <a:ext cx="832129" cy="8321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2C553-6FDD-487E-A3BE-97849779B152}">
      <dsp:nvSpPr>
        <dsp:cNvPr id="0" name=""/>
        <dsp:cNvSpPr/>
      </dsp:nvSpPr>
      <dsp:spPr>
        <a:xfrm>
          <a:off x="4053212" y="1123662"/>
          <a:ext cx="530899" cy="530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22EA7-CC34-4681-965A-523C46A096A4}">
      <dsp:nvSpPr>
        <dsp:cNvPr id="0" name=""/>
        <dsp:cNvSpPr/>
      </dsp:nvSpPr>
      <dsp:spPr>
        <a:xfrm>
          <a:off x="4972478" y="931440"/>
          <a:ext cx="2157595" cy="91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Course </a:t>
          </a:r>
          <a:r>
            <a:rPr lang="en-US" sz="1200" b="1" i="0" kern="1200" baseline="0" dirty="0" err="1"/>
            <a:t>Management:</a:t>
          </a:r>
          <a:r>
            <a:rPr lang="en-US" sz="1200" b="0" i="0" kern="1200" baseline="0" dirty="0" err="1"/>
            <a:t>Register</a:t>
          </a:r>
          <a:r>
            <a:rPr lang="en-US" sz="1200" b="0" i="0" kern="1200" baseline="0" dirty="0"/>
            <a:t> students for courses, ensuring correct enrollment. View and manage all courses offered by the university.</a:t>
          </a:r>
          <a:endParaRPr lang="en-US" sz="1200" kern="1200" dirty="0"/>
        </a:p>
      </dsp:txBody>
      <dsp:txXfrm>
        <a:off x="4972478" y="931440"/>
        <a:ext cx="2157595" cy="915343"/>
      </dsp:txXfrm>
    </dsp:sp>
    <dsp:sp modelId="{40DE51B6-FFF0-4488-BAFD-9E68AE918ADC}">
      <dsp:nvSpPr>
        <dsp:cNvPr id="0" name=""/>
        <dsp:cNvSpPr/>
      </dsp:nvSpPr>
      <dsp:spPr>
        <a:xfrm>
          <a:off x="7506018" y="973047"/>
          <a:ext cx="832129" cy="8321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E465E-FA7C-4D2B-BE8D-3240EDD71B84}">
      <dsp:nvSpPr>
        <dsp:cNvPr id="0" name=""/>
        <dsp:cNvSpPr/>
      </dsp:nvSpPr>
      <dsp:spPr>
        <a:xfrm>
          <a:off x="7656633" y="1123662"/>
          <a:ext cx="530899" cy="530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20F8F-3360-4D58-88F8-E259C80EE857}">
      <dsp:nvSpPr>
        <dsp:cNvPr id="0" name=""/>
        <dsp:cNvSpPr/>
      </dsp:nvSpPr>
      <dsp:spPr>
        <a:xfrm>
          <a:off x="8575900" y="931440"/>
          <a:ext cx="2157595" cy="91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View Profiles and Course </a:t>
          </a:r>
          <a:r>
            <a:rPr lang="en-US" sz="1200" b="1" i="0" kern="1200" baseline="0" dirty="0" err="1"/>
            <a:t>Data:</a:t>
          </a:r>
          <a:r>
            <a:rPr lang="en-US" sz="1200" b="0" i="0" kern="1200" baseline="0" dirty="0" err="1"/>
            <a:t>Access</a:t>
          </a:r>
          <a:r>
            <a:rPr lang="en-US" sz="1200" b="0" i="0" kern="1200" baseline="0" dirty="0"/>
            <a:t> detailed profiles of all users, including students and other instructors. </a:t>
          </a:r>
          <a:endParaRPr lang="en-US" sz="1200" kern="1200" dirty="0"/>
        </a:p>
      </dsp:txBody>
      <dsp:txXfrm>
        <a:off x="8575900" y="931440"/>
        <a:ext cx="2157595" cy="915343"/>
      </dsp:txXfrm>
    </dsp:sp>
    <dsp:sp modelId="{FD8B8483-8BA5-405B-BC59-71B4DFF74C47}">
      <dsp:nvSpPr>
        <dsp:cNvPr id="0" name=""/>
        <dsp:cNvSpPr/>
      </dsp:nvSpPr>
      <dsp:spPr>
        <a:xfrm>
          <a:off x="299175" y="2644904"/>
          <a:ext cx="832129" cy="8321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6A750-08E1-436A-B460-BFAB238D3316}">
      <dsp:nvSpPr>
        <dsp:cNvPr id="0" name=""/>
        <dsp:cNvSpPr/>
      </dsp:nvSpPr>
      <dsp:spPr>
        <a:xfrm>
          <a:off x="449790" y="2795519"/>
          <a:ext cx="530899" cy="5308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B9CEB-C1BF-44D7-BB0B-94E60551D514}">
      <dsp:nvSpPr>
        <dsp:cNvPr id="0" name=""/>
        <dsp:cNvSpPr/>
      </dsp:nvSpPr>
      <dsp:spPr>
        <a:xfrm>
          <a:off x="1369057" y="2603297"/>
          <a:ext cx="2157595" cy="91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Password Management:</a:t>
          </a:r>
          <a:r>
            <a:rPr lang="en-US" sz="1200" b="0" i="0" kern="1200" baseline="0"/>
            <a:t>Securely change passwords to maintain account security.</a:t>
          </a:r>
          <a:endParaRPr lang="en-US" sz="1200" kern="1200"/>
        </a:p>
      </dsp:txBody>
      <dsp:txXfrm>
        <a:off x="1369057" y="2603297"/>
        <a:ext cx="2157595" cy="915343"/>
      </dsp:txXfrm>
    </dsp:sp>
    <dsp:sp modelId="{73E83EFD-83E5-4E9B-B2C3-4C46982CE312}">
      <dsp:nvSpPr>
        <dsp:cNvPr id="0" name=""/>
        <dsp:cNvSpPr/>
      </dsp:nvSpPr>
      <dsp:spPr>
        <a:xfrm>
          <a:off x="3902597" y="2644904"/>
          <a:ext cx="832129" cy="8321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9E7B4-963D-40CE-89C4-7BF2902411A4}">
      <dsp:nvSpPr>
        <dsp:cNvPr id="0" name=""/>
        <dsp:cNvSpPr/>
      </dsp:nvSpPr>
      <dsp:spPr>
        <a:xfrm>
          <a:off x="4053212" y="2795519"/>
          <a:ext cx="530899" cy="5308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3ECCD-D975-403B-B0E1-10114FC285BB}">
      <dsp:nvSpPr>
        <dsp:cNvPr id="0" name=""/>
        <dsp:cNvSpPr/>
      </dsp:nvSpPr>
      <dsp:spPr>
        <a:xfrm>
          <a:off x="4972478" y="2603297"/>
          <a:ext cx="2157595" cy="91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Session Tracking:</a:t>
          </a:r>
          <a:r>
            <a:rPr lang="en-US" sz="1200" b="0" i="0" kern="1200" baseline="0"/>
            <a:t>All user sessions are tracked for security and operational purposes.</a:t>
          </a:r>
          <a:endParaRPr lang="en-US" sz="1200" kern="1200"/>
        </a:p>
      </dsp:txBody>
      <dsp:txXfrm>
        <a:off x="4972478" y="2603297"/>
        <a:ext cx="2157595" cy="915343"/>
      </dsp:txXfrm>
    </dsp:sp>
    <dsp:sp modelId="{78993B76-E121-42D1-A886-D5257A8C4162}">
      <dsp:nvSpPr>
        <dsp:cNvPr id="0" name=""/>
        <dsp:cNvSpPr/>
      </dsp:nvSpPr>
      <dsp:spPr>
        <a:xfrm>
          <a:off x="7506018" y="2644904"/>
          <a:ext cx="832129" cy="8321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79ED0-CFC7-4E4B-821A-1D8FE11D779C}">
      <dsp:nvSpPr>
        <dsp:cNvPr id="0" name=""/>
        <dsp:cNvSpPr/>
      </dsp:nvSpPr>
      <dsp:spPr>
        <a:xfrm>
          <a:off x="7656633" y="2795519"/>
          <a:ext cx="530899" cy="5308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74747-A4A6-4296-B373-1D3667B548C5}">
      <dsp:nvSpPr>
        <dsp:cNvPr id="0" name=""/>
        <dsp:cNvSpPr/>
      </dsp:nvSpPr>
      <dsp:spPr>
        <a:xfrm>
          <a:off x="8575900" y="2603297"/>
          <a:ext cx="2157595" cy="915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Logout:</a:t>
          </a:r>
          <a:r>
            <a:rPr lang="en-US" sz="1200" b="0" i="0" kern="1200" baseline="0"/>
            <a:t>Instructors can securely log out of their accounts to end their sessions.</a:t>
          </a:r>
          <a:endParaRPr lang="en-US" sz="1200" kern="1200"/>
        </a:p>
      </dsp:txBody>
      <dsp:txXfrm>
        <a:off x="8575900" y="2603297"/>
        <a:ext cx="2157595" cy="9153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59284-EEE1-4701-8099-D4D7A92BDC9B}">
      <dsp:nvSpPr>
        <dsp:cNvPr id="0" name=""/>
        <dsp:cNvSpPr/>
      </dsp:nvSpPr>
      <dsp:spPr>
        <a:xfrm>
          <a:off x="0" y="500"/>
          <a:ext cx="1005454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9CA1D-845A-4956-9FF1-979B92B0F70B}">
      <dsp:nvSpPr>
        <dsp:cNvPr id="0" name=""/>
        <dsp:cNvSpPr/>
      </dsp:nvSpPr>
      <dsp:spPr>
        <a:xfrm>
          <a:off x="0" y="500"/>
          <a:ext cx="10054544" cy="8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Language used</a:t>
          </a: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: HTML, CSS</a:t>
          </a:r>
          <a:endParaRPr lang="en-US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ptos" panose="02110004020202020204"/>
            <a:ea typeface="+mn-ea"/>
            <a:cs typeface="+mn-cs"/>
          </a:endParaRPr>
        </a:p>
      </dsp:txBody>
      <dsp:txXfrm>
        <a:off x="0" y="500"/>
        <a:ext cx="10054544" cy="819856"/>
      </dsp:txXfrm>
    </dsp:sp>
    <dsp:sp modelId="{019DB5C7-93DA-44D7-A323-D8BDA528BAC3}">
      <dsp:nvSpPr>
        <dsp:cNvPr id="0" name=""/>
        <dsp:cNvSpPr/>
      </dsp:nvSpPr>
      <dsp:spPr>
        <a:xfrm>
          <a:off x="0" y="820357"/>
          <a:ext cx="1005454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28333-B59F-4FD1-A5C4-62834026E156}">
      <dsp:nvSpPr>
        <dsp:cNvPr id="0" name=""/>
        <dsp:cNvSpPr/>
      </dsp:nvSpPr>
      <dsp:spPr>
        <a:xfrm>
          <a:off x="0" y="820357"/>
          <a:ext cx="10054544" cy="8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kern="1200" dirty="0"/>
            <a:t>CSS Integration: </a:t>
          </a:r>
          <a:r>
            <a:rPr lang="en-US" sz="2000" kern="1200" dirty="0"/>
            <a:t>Each PHP file is linked with its dedicated CSS file for consistent and stylish page design.</a:t>
          </a:r>
          <a:endParaRPr lang="en-US" sz="2200" kern="1200" dirty="0"/>
        </a:p>
      </dsp:txBody>
      <dsp:txXfrm>
        <a:off x="0" y="820357"/>
        <a:ext cx="10054544" cy="819856"/>
      </dsp:txXfrm>
    </dsp:sp>
    <dsp:sp modelId="{D30945DD-821D-4B48-A309-357FC1731609}">
      <dsp:nvSpPr>
        <dsp:cNvPr id="0" name=""/>
        <dsp:cNvSpPr/>
      </dsp:nvSpPr>
      <dsp:spPr>
        <a:xfrm>
          <a:off x="0" y="1640214"/>
          <a:ext cx="1005454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9B630-0DB9-462C-BDBC-504112970E9C}">
      <dsp:nvSpPr>
        <dsp:cNvPr id="0" name=""/>
        <dsp:cNvSpPr/>
      </dsp:nvSpPr>
      <dsp:spPr>
        <a:xfrm>
          <a:off x="0" y="1640214"/>
          <a:ext cx="10054544" cy="8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kern="1200" dirty="0"/>
            <a:t>Unified Styling : </a:t>
          </a:r>
          <a:r>
            <a:rPr lang="en-US" sz="2000" kern="1200" dirty="0"/>
            <a:t>Consistent modern styling is applied across all pages to enhance user experience and visual coherence.</a:t>
          </a:r>
          <a:endParaRPr lang="en-US" sz="2200" kern="1200" dirty="0"/>
        </a:p>
      </dsp:txBody>
      <dsp:txXfrm>
        <a:off x="0" y="1640214"/>
        <a:ext cx="10054544" cy="819856"/>
      </dsp:txXfrm>
    </dsp:sp>
    <dsp:sp modelId="{E269F878-5BE6-497D-B8C9-EB9617F416AD}">
      <dsp:nvSpPr>
        <dsp:cNvPr id="0" name=""/>
        <dsp:cNvSpPr/>
      </dsp:nvSpPr>
      <dsp:spPr>
        <a:xfrm>
          <a:off x="0" y="2460071"/>
          <a:ext cx="1005454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0A91E-7FF0-4ED9-BE3F-3B2960BAACC5}">
      <dsp:nvSpPr>
        <dsp:cNvPr id="0" name=""/>
        <dsp:cNvSpPr/>
      </dsp:nvSpPr>
      <dsp:spPr>
        <a:xfrm>
          <a:off x="0" y="2460071"/>
          <a:ext cx="10054544" cy="8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kern="1200" dirty="0"/>
            <a:t>Bootstrap Utilization: </a:t>
          </a:r>
          <a:r>
            <a:rPr lang="en-US" sz="2000" kern="1200" dirty="0"/>
            <a:t>Bootstrap components are leveraged for rapid integration of responsive and polished UI elements.</a:t>
          </a:r>
          <a:endParaRPr lang="en-US" sz="2200" kern="1200" dirty="0"/>
        </a:p>
      </dsp:txBody>
      <dsp:txXfrm>
        <a:off x="0" y="2460071"/>
        <a:ext cx="10054544" cy="819856"/>
      </dsp:txXfrm>
    </dsp:sp>
    <dsp:sp modelId="{0370782B-8984-4F1B-8ED7-7C850F1C0133}">
      <dsp:nvSpPr>
        <dsp:cNvPr id="0" name=""/>
        <dsp:cNvSpPr/>
      </dsp:nvSpPr>
      <dsp:spPr>
        <a:xfrm>
          <a:off x="0" y="3279928"/>
          <a:ext cx="1005454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C225C-24B6-461A-A6C9-074E0425B929}">
      <dsp:nvSpPr>
        <dsp:cNvPr id="0" name=""/>
        <dsp:cNvSpPr/>
      </dsp:nvSpPr>
      <dsp:spPr>
        <a:xfrm>
          <a:off x="0" y="3279928"/>
          <a:ext cx="10054544" cy="819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n-cs"/>
            </a:rPr>
            <a:t>•</a:t>
          </a:r>
          <a:r>
            <a:rPr lang="en-US" sz="2200" kern="1200" dirty="0"/>
            <a:t>JavaScript Validation: </a:t>
          </a:r>
          <a:r>
            <a:rPr lang="en-US" sz="2000" kern="1200" dirty="0"/>
            <a:t>JavaScript enhances form functionality by providing real-time validation, ensuring accurate user input and feedback.</a:t>
          </a:r>
          <a:endParaRPr lang="en-US" sz="2200" kern="1200" dirty="0"/>
        </a:p>
      </dsp:txBody>
      <dsp:txXfrm>
        <a:off x="0" y="3279928"/>
        <a:ext cx="10054544" cy="819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8125C-8288-4AD3-B0E7-DCE66AFBEFE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9D747-B29F-47F3-8AC5-6C6E0BC3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7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9D747-B29F-47F3-8AC5-6C6E0BC3D4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1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AB25-507F-8F9B-B420-A2B8FC0DD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094AC-7EFD-1C7F-E7D5-7B5F22544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FF4D-74E1-93C8-2EFF-4E75BC77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859D9-CD30-A07D-74B0-53D5C452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94D1-71B2-EECA-DE12-E3E13028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7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B0FB-7D70-5DE0-1F80-DBCD1AE5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EEF4A-2ED5-A8E2-4F82-6FF59D346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0F8B-13C5-FFA5-0B14-AC572E50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3A2F-0A68-79B8-088F-9C1646FA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3EE7B-5BE1-B7D9-F315-31C30A8A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35A6F-DD0D-CE2D-3134-2E505BAA0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ECA7D-85E9-CA85-8789-A5C2D8D3B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1134-B09B-574C-1564-45D70E65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2F81F-F33D-10B8-265F-53910CA9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AF8B6-471F-87A5-F775-8488D6A3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8BF8-0A22-F877-E905-602590FA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8C68-637B-DF2C-EA1E-22124CD58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29EC2-8E15-CC62-5FEF-872C2A99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7B2CC-D07D-90D5-CADD-388D8CCC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5BA18-87FB-01E4-7BBC-46D4C051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99FE-AF6D-0F7C-54A5-9ACF0A01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34EF3-22DA-B84D-F472-22F2CF65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DE552-1C6F-2F6D-400E-3548860E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2E06-EE45-C8CC-7F23-00CC913B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67D9D-1603-30CD-4766-3C871ED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DA62-8CE2-30AB-A684-7B5104FB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6650-1B9C-9684-32A5-A4C9DACB8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73DF4-CB85-B9EA-C7F0-79A238028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CFDA4-24EB-6540-96B1-901B3887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A1E35-3D33-0C7D-6A83-BAFBADA5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0174E-4EA2-0868-1CC4-88FBC404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6C29-FB66-4F7A-4451-E469F648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D508F-09E7-0E42-A0A1-65479B4B3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6A665-964F-E1BB-9778-A8044F2A7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CBC96-3C3A-2440-B4FB-EB32BF7D3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BEED0-1662-5F8E-C9B4-2BF5EB228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6632F-5C26-E0D8-D08C-8D943422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35BB9-617E-8DF0-827B-6794C9B9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1928A-56EB-4695-0684-45750A33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5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EEF2-DFFD-173A-D457-C13D85B6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655EC-BAEC-D2AB-9EC7-24EA04EC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CB2A5-1BFB-C8B3-4736-599A9D1E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527CD-3A5E-48AA-83E9-94FBA633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2825C-0C46-C1B4-B2D3-28BDB000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C3CE6-B1BA-CA37-B395-9975390B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998-82FC-E0C3-4497-51766D04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6FDD-A64C-45F9-E3D2-865B9190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F8D7-714D-E602-55A0-6436496AA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66A97-E356-9B0F-0A90-5AE298B5E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48966-C127-107F-364F-552DA61F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6D0CC-B6BB-FDE3-0AF0-E872BF65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0DAD4-4C91-E501-6F1E-8F6EDDAA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67EC-5BE8-7218-3D85-005B577C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FEBCA-916C-1962-5220-D672DC489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92C36-4FAF-D83A-F576-F99FFCB5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6F872-FAAB-01F4-E045-0E5FDEEBA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202EA-290B-EF4F-39A9-B69F7BF4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0CD5E-4F78-D3D5-5382-C7F7A013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14AE3-18FF-7CE0-C00B-2935F744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17764-6163-FCAB-3BBC-54C3E88A9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61DA8-8944-7405-B335-D3CA7FE93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681AE-3968-4649-A5FD-98607E9246D7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18CA1-38C2-D039-DA82-621E3EF34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8726-3F6F-73B9-0978-A9FB98FD8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5036F-F38C-4DE8-83B8-7A30108EC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0E608-11A9-DBC0-C5B9-AE78EE61F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6862" y="2315443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Course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C65D3-194B-37C3-E6A1-6693E75E4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7167" y="361255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By: Lina Alameh  112967</a:t>
            </a:r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Info-439</a:t>
            </a: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62F0F7B9-3302-BBB5-9E02-9D7C468EA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7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298F-47D6-87CF-F96D-E6FBCCAF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922313-C81C-BEE4-DE49-0A43A2C1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0" y="740229"/>
            <a:ext cx="11908799" cy="553470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17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49AA-8C0E-C50D-ED34-17BCACC7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85A3D-185D-1892-DF6B-99E258785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71" y="942684"/>
            <a:ext cx="11317658" cy="4972631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6D50277-40EF-22E1-1CF5-57B1FD2AA74D}"/>
              </a:ext>
            </a:extLst>
          </p:cNvPr>
          <p:cNvSpPr/>
          <p:nvPr/>
        </p:nvSpPr>
        <p:spPr>
          <a:xfrm>
            <a:off x="10247393" y="1690688"/>
            <a:ext cx="641300" cy="4436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C1A63-4F24-C6B7-9C58-235234AFBFED}"/>
              </a:ext>
            </a:extLst>
          </p:cNvPr>
          <p:cNvSpPr/>
          <p:nvPr/>
        </p:nvSpPr>
        <p:spPr>
          <a:xfrm>
            <a:off x="9806717" y="1148127"/>
            <a:ext cx="561861" cy="407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8821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2F4F-8D37-E4B9-335C-4CFD45D2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6D9DC0-6EB4-036B-B689-DBA4D41F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11F33-2446-8F8D-999F-A75451B3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" y="855390"/>
            <a:ext cx="11703651" cy="53215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2589AAD-F1E8-3B47-6524-B5E8771D02F0}"/>
              </a:ext>
            </a:extLst>
          </p:cNvPr>
          <p:cNvSpPr/>
          <p:nvPr/>
        </p:nvSpPr>
        <p:spPr>
          <a:xfrm>
            <a:off x="10312708" y="1959119"/>
            <a:ext cx="641300" cy="4436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D478D-2BC4-D99A-4A94-3A9C337F5167}"/>
              </a:ext>
            </a:extLst>
          </p:cNvPr>
          <p:cNvSpPr/>
          <p:nvPr/>
        </p:nvSpPr>
        <p:spPr>
          <a:xfrm>
            <a:off x="9872032" y="1416558"/>
            <a:ext cx="561861" cy="407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267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2D5C-8254-E04C-771A-5A723ABB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FDA27-31D5-88BC-F841-71D8E35A9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70" y="872388"/>
            <a:ext cx="11633059" cy="5113224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5E15235-855F-E38B-4434-D3BA98C357CE}"/>
              </a:ext>
            </a:extLst>
          </p:cNvPr>
          <p:cNvSpPr/>
          <p:nvPr/>
        </p:nvSpPr>
        <p:spPr>
          <a:xfrm>
            <a:off x="10301823" y="2233249"/>
            <a:ext cx="641300" cy="4436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2811F0-09A1-1DCA-6D75-BBF3B86A5CA5}"/>
              </a:ext>
            </a:extLst>
          </p:cNvPr>
          <p:cNvSpPr/>
          <p:nvPr/>
        </p:nvSpPr>
        <p:spPr>
          <a:xfrm>
            <a:off x="9861147" y="1690688"/>
            <a:ext cx="561861" cy="407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10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B3ECAF27-1567-FFB9-60D1-7583E5E8D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785454"/>
              </p:ext>
            </p:extLst>
          </p:nvPr>
        </p:nvGraphicFramePr>
        <p:xfrm>
          <a:off x="576943" y="1850571"/>
          <a:ext cx="11032671" cy="4450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B95D67-1ADB-DD14-EBE6-F3D0B1DB3C70}"/>
              </a:ext>
            </a:extLst>
          </p:cNvPr>
          <p:cNvSpPr txBox="1"/>
          <p:nvPr/>
        </p:nvSpPr>
        <p:spPr>
          <a:xfrm>
            <a:off x="4539455" y="557348"/>
            <a:ext cx="31076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dirty="0">
                <a:latin typeface="+mj-lt"/>
                <a:ea typeface="+mj-ea"/>
                <a:cs typeface="+mj-cs"/>
              </a:rPr>
              <a:t>Instructors</a:t>
            </a:r>
          </a:p>
        </p:txBody>
      </p:sp>
    </p:spTree>
    <p:extLst>
      <p:ext uri="{BB962C8B-B14F-4D97-AF65-F5344CB8AC3E}">
        <p14:creationId xmlns:p14="http://schemas.microsoft.com/office/powerpoint/2010/main" val="31667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60E7-70E2-1ADE-46D7-48302E35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DBCFB-50B6-1E61-7070-E781AFD8D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39" y="1027906"/>
            <a:ext cx="11008922" cy="5012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6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BCC5-B312-F543-6D4F-B114CD2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3D218-CC1B-5A17-DEC8-1C0C84613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66"/>
          <a:stretch/>
        </p:blipFill>
        <p:spPr>
          <a:xfrm>
            <a:off x="118083" y="34472"/>
            <a:ext cx="7469259" cy="33124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E4D5F-D383-CB7E-0BCA-FC900F56A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4" y="3476513"/>
            <a:ext cx="7469258" cy="3347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511D6B-9B9F-0629-2D85-8B3D666E8445}"/>
              </a:ext>
            </a:extLst>
          </p:cNvPr>
          <p:cNvSpPr txBox="1"/>
          <p:nvPr/>
        </p:nvSpPr>
        <p:spPr>
          <a:xfrm>
            <a:off x="8120742" y="1393371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 for instructor insertion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0BC11-21CF-5C42-2346-72B67326FEC5}"/>
              </a:ext>
            </a:extLst>
          </p:cNvPr>
          <p:cNvSpPr txBox="1"/>
          <p:nvPr/>
        </p:nvSpPr>
        <p:spPr>
          <a:xfrm>
            <a:off x="8120741" y="4965354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 for student insertion</a:t>
            </a:r>
          </a:p>
        </p:txBody>
      </p:sp>
    </p:spTree>
    <p:extLst>
      <p:ext uri="{BB962C8B-B14F-4D97-AF65-F5344CB8AC3E}">
        <p14:creationId xmlns:p14="http://schemas.microsoft.com/office/powerpoint/2010/main" val="17643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FCAE-76D6-3F56-4D2D-479E1848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3C3C-4D2B-9EAC-4B39-49E1B9BF0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F597A-913F-4810-88C1-710193FE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0" y="740884"/>
            <a:ext cx="11798200" cy="53762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77F5876-0DCB-5CEA-C909-11976040E4A7}"/>
              </a:ext>
            </a:extLst>
          </p:cNvPr>
          <p:cNvSpPr/>
          <p:nvPr/>
        </p:nvSpPr>
        <p:spPr>
          <a:xfrm>
            <a:off x="10388907" y="1594837"/>
            <a:ext cx="641300" cy="4436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B7D5B-82B5-ECAC-7A4E-0623B45F7F91}"/>
              </a:ext>
            </a:extLst>
          </p:cNvPr>
          <p:cNvSpPr/>
          <p:nvPr/>
        </p:nvSpPr>
        <p:spPr>
          <a:xfrm>
            <a:off x="9948231" y="1052276"/>
            <a:ext cx="561861" cy="407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71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369A-81FE-95B0-A163-ED15C76E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7EF51-0378-CCEE-E120-EEE3F7FFF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3938A-C5BB-5C9F-239D-1EEE9871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" y="739637"/>
            <a:ext cx="11665550" cy="537872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49B06A8-45B6-D435-3932-3C1958AE2AB8}"/>
              </a:ext>
            </a:extLst>
          </p:cNvPr>
          <p:cNvSpPr/>
          <p:nvPr/>
        </p:nvSpPr>
        <p:spPr>
          <a:xfrm>
            <a:off x="10488059" y="2065200"/>
            <a:ext cx="506775" cy="3694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9454E-1290-E164-AF2C-AC125DAD668C}"/>
              </a:ext>
            </a:extLst>
          </p:cNvPr>
          <p:cNvSpPr/>
          <p:nvPr/>
        </p:nvSpPr>
        <p:spPr>
          <a:xfrm>
            <a:off x="9926198" y="1554345"/>
            <a:ext cx="561861" cy="407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E3CBAA8-19A8-105E-D2D9-34ACF533FCEC}"/>
              </a:ext>
            </a:extLst>
          </p:cNvPr>
          <p:cNvSpPr/>
          <p:nvPr/>
        </p:nvSpPr>
        <p:spPr>
          <a:xfrm rot="16200000">
            <a:off x="5703665" y="5242083"/>
            <a:ext cx="784670" cy="7072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E83B-5D88-8D72-B1EC-6A0F4EAF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387C1-90E9-B7DB-62CF-43B6FED49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58" y="914400"/>
            <a:ext cx="11627483" cy="5338763"/>
          </a:xfrm>
        </p:spPr>
      </p:pic>
    </p:spTree>
    <p:extLst>
      <p:ext uri="{BB962C8B-B14F-4D97-AF65-F5344CB8AC3E}">
        <p14:creationId xmlns:p14="http://schemas.microsoft.com/office/powerpoint/2010/main" val="27583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220DA-E37E-2D6F-91E7-51E5C859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91" y="253772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Outline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87837-64E9-39C9-43DF-33D2B650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469571"/>
            <a:ext cx="9833548" cy="45253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</a:p>
          <a:p>
            <a:r>
              <a:rPr lang="en-US" dirty="0">
                <a:solidFill>
                  <a:schemeClr val="tx2"/>
                </a:solidFill>
              </a:rPr>
              <a:t>Users Types and Features</a:t>
            </a:r>
          </a:p>
          <a:p>
            <a:r>
              <a:rPr lang="en-US" dirty="0">
                <a:solidFill>
                  <a:schemeClr val="tx2"/>
                </a:solidFill>
              </a:rPr>
              <a:t>Front-End</a:t>
            </a:r>
          </a:p>
          <a:p>
            <a:r>
              <a:rPr lang="en-US" dirty="0">
                <a:solidFill>
                  <a:schemeClr val="tx2"/>
                </a:solidFill>
              </a:rPr>
              <a:t>Back-End</a:t>
            </a:r>
          </a:p>
          <a:p>
            <a:r>
              <a:rPr lang="en-US" dirty="0">
                <a:solidFill>
                  <a:schemeClr val="tx2"/>
                </a:solidFill>
              </a:rPr>
              <a:t>Security Features</a:t>
            </a:r>
          </a:p>
          <a:p>
            <a:r>
              <a:rPr lang="en-US" dirty="0">
                <a:solidFill>
                  <a:schemeClr val="tx2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8618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319E-9877-6F04-40F6-1A6EDBD7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68B4-7748-44FA-9C16-AFEEB21AA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EBB34-DB22-819A-F142-46647D7B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5" y="757964"/>
            <a:ext cx="12004949" cy="534207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68FED8F-3908-3FE2-300E-91C9171E7E5B}"/>
              </a:ext>
            </a:extLst>
          </p:cNvPr>
          <p:cNvSpPr/>
          <p:nvPr/>
        </p:nvSpPr>
        <p:spPr>
          <a:xfrm>
            <a:off x="10488059" y="2283257"/>
            <a:ext cx="661012" cy="4076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573F4-4372-7412-72EE-6ECAC0230B73}"/>
              </a:ext>
            </a:extLst>
          </p:cNvPr>
          <p:cNvSpPr/>
          <p:nvPr/>
        </p:nvSpPr>
        <p:spPr>
          <a:xfrm>
            <a:off x="10025349" y="1833467"/>
            <a:ext cx="561861" cy="407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77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1636-11E7-14C7-945B-51186D3A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0"/>
            <a:ext cx="10515600" cy="1325563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BF9A0-2734-413E-C62D-56F82D291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52"/>
          <a:stretch/>
        </p:blipFill>
        <p:spPr>
          <a:xfrm>
            <a:off x="4429918" y="141514"/>
            <a:ext cx="6499340" cy="564617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29BAFD-A91B-BBEE-3AAC-2EEF7EA4286F}"/>
              </a:ext>
            </a:extLst>
          </p:cNvPr>
          <p:cNvSpPr/>
          <p:nvPr/>
        </p:nvSpPr>
        <p:spPr>
          <a:xfrm>
            <a:off x="6830502" y="5700601"/>
            <a:ext cx="1442641" cy="7328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all profiles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783493-3A63-44BB-0BCA-278EE1C1A88D}"/>
              </a:ext>
            </a:extLst>
          </p:cNvPr>
          <p:cNvCxnSpPr>
            <a:cxnSpLocks/>
          </p:cNvCxnSpPr>
          <p:nvPr/>
        </p:nvCxnSpPr>
        <p:spPr>
          <a:xfrm flipH="1">
            <a:off x="8545286" y="3080657"/>
            <a:ext cx="1600200" cy="2986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220DA-E37E-2D6F-91E7-51E5C859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91" y="253772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sz="3600"/>
              <a:t>Front end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A9A502-6C0C-3745-6105-C94C8387F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331987"/>
              </p:ext>
            </p:extLst>
          </p:nvPr>
        </p:nvGraphicFramePr>
        <p:xfrm>
          <a:off x="1179513" y="1894114"/>
          <a:ext cx="10054544" cy="410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26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803E-E0D0-97CC-8D23-AF8C621B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--&gt; CSS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82AAE0-E272-C955-0998-D620E0F7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287"/>
          <a:stretch/>
        </p:blipFill>
        <p:spPr>
          <a:xfrm>
            <a:off x="838200" y="1829596"/>
            <a:ext cx="4904181" cy="3626036"/>
          </a:xfr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F6AD7-9857-F4A6-237B-F872271A3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76"/>
          <a:stretch/>
        </p:blipFill>
        <p:spPr>
          <a:xfrm>
            <a:off x="6449621" y="2182039"/>
            <a:ext cx="4992630" cy="29211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6214BD-858F-D1FE-FE42-E94EB3666583}"/>
              </a:ext>
            </a:extLst>
          </p:cNvPr>
          <p:cNvCxnSpPr/>
          <p:nvPr/>
        </p:nvCxnSpPr>
        <p:spPr>
          <a:xfrm>
            <a:off x="5742381" y="2329543"/>
            <a:ext cx="707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A3658D-F34B-C541-E7DB-838FA2F686ED}"/>
              </a:ext>
            </a:extLst>
          </p:cNvPr>
          <p:cNvCxnSpPr/>
          <p:nvPr/>
        </p:nvCxnSpPr>
        <p:spPr>
          <a:xfrm>
            <a:off x="5742380" y="2612571"/>
            <a:ext cx="707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781A77-ABF0-2906-A166-B305D67586B5}"/>
              </a:ext>
            </a:extLst>
          </p:cNvPr>
          <p:cNvCxnSpPr>
            <a:cxnSpLocks/>
          </p:cNvCxnSpPr>
          <p:nvPr/>
        </p:nvCxnSpPr>
        <p:spPr>
          <a:xfrm flipV="1">
            <a:off x="5717971" y="4211429"/>
            <a:ext cx="756060" cy="982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2F16A-914A-DEAE-FCF1-CE0BCE255095}"/>
              </a:ext>
            </a:extLst>
          </p:cNvPr>
          <p:cNvCxnSpPr>
            <a:cxnSpLocks/>
          </p:cNvCxnSpPr>
          <p:nvPr/>
        </p:nvCxnSpPr>
        <p:spPr>
          <a:xfrm flipV="1">
            <a:off x="5672119" y="3255424"/>
            <a:ext cx="707240" cy="533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A3F0B6-E204-9999-B6C9-A3311DDE5AAD}"/>
              </a:ext>
            </a:extLst>
          </p:cNvPr>
          <p:cNvCxnSpPr>
            <a:cxnSpLocks/>
          </p:cNvCxnSpPr>
          <p:nvPr/>
        </p:nvCxnSpPr>
        <p:spPr>
          <a:xfrm flipV="1">
            <a:off x="5647709" y="3608615"/>
            <a:ext cx="799604" cy="450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C9BE3A-3432-D14C-55E7-A01253CD4B36}"/>
              </a:ext>
            </a:extLst>
          </p:cNvPr>
          <p:cNvCxnSpPr>
            <a:cxnSpLocks/>
          </p:cNvCxnSpPr>
          <p:nvPr/>
        </p:nvCxnSpPr>
        <p:spPr>
          <a:xfrm flipV="1">
            <a:off x="5647709" y="3855434"/>
            <a:ext cx="756060" cy="10776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EF61-7472-A5CB-4C4A-B6890FA9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0BDD6-97E9-0F76-037E-82EE141D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391" y="1469571"/>
            <a:ext cx="3842303" cy="45960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ABB4B-6979-84AD-C518-0EA80834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67" y="1469570"/>
            <a:ext cx="4255571" cy="45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6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B588-6B37-AD2F-79ED-3FE5C297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BD3C7-6FF6-3345-4CD7-F60F38EA3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User Authentication:</a:t>
            </a:r>
            <a:endParaRPr lang="en-US" sz="2400" dirty="0"/>
          </a:p>
          <a:p>
            <a:pPr lvl="1"/>
            <a:r>
              <a:rPr lang="en-US" sz="2000" dirty="0"/>
              <a:t>PHP handles the authentication process when users log in. This typically involves validating user credentials (username and password) against stored data in a database.</a:t>
            </a:r>
          </a:p>
          <a:p>
            <a:pPr lvl="1"/>
            <a:r>
              <a:rPr lang="en-US" sz="2000" dirty="0"/>
              <a:t>Upon successful login, PHP sets session variables to keep the user logged in across different pages of the website until they log out or the session expires.</a:t>
            </a:r>
          </a:p>
          <a:p>
            <a:r>
              <a:rPr lang="en-US" sz="2400" b="1" dirty="0"/>
              <a:t>Session Management:</a:t>
            </a:r>
            <a:endParaRPr lang="en-US" sz="2400" dirty="0"/>
          </a:p>
          <a:p>
            <a:pPr lvl="1"/>
            <a:r>
              <a:rPr lang="en-US" sz="2000" dirty="0"/>
              <a:t>PHP manages user sessions to track logged-in users and maintain their state across pages. Sessions are typically stored on the server and identified by a unique session ID stored as a cookie on the client-side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20C85-CB18-F8A1-4C8B-9833D682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8" y="4611937"/>
            <a:ext cx="5355771" cy="202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0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CA642-EF7A-5CB0-1272-F3E21666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21437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Database Operations</a:t>
            </a:r>
          </a:p>
          <a:p>
            <a:pPr lvl="1"/>
            <a:r>
              <a:rPr lang="en-US" dirty="0"/>
              <a:t>PHP interacts with the database to perform CRUD (Create, Read, Update, Delete) operations related to user management, course registration, and profile data.</a:t>
            </a:r>
          </a:p>
          <a:p>
            <a:r>
              <a:rPr lang="en-US" b="1" dirty="0"/>
              <a:t>Error Handling and Validation:</a:t>
            </a:r>
            <a:endParaRPr lang="en-US" dirty="0"/>
          </a:p>
          <a:p>
            <a:pPr lvl="1"/>
            <a:r>
              <a:rPr lang="en-US" dirty="0"/>
              <a:t>PHP handles form submissions, validates input data, and performs error handling to provide meaningful feedback to users and maintain data integrity.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8FB2F-D257-AD40-91C3-F42650FE4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61" y="3429000"/>
            <a:ext cx="5486682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E94F-32EC-6911-5AE6-E2682B49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-211818"/>
            <a:ext cx="10515600" cy="1325563"/>
          </a:xfrm>
        </p:spPr>
        <p:txBody>
          <a:bodyPr/>
          <a:lstStyle/>
          <a:p>
            <a:r>
              <a:rPr lang="en-US" dirty="0"/>
              <a:t>Security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97C5-1D1F-8C87-A8B3-24490BF10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113745"/>
            <a:ext cx="10515600" cy="4351338"/>
          </a:xfrm>
        </p:spPr>
        <p:txBody>
          <a:bodyPr/>
          <a:lstStyle/>
          <a:p>
            <a:r>
              <a:rPr lang="en-US" dirty="0"/>
              <a:t>Hash password</a:t>
            </a:r>
          </a:p>
          <a:p>
            <a:r>
              <a:rPr lang="en-US" dirty="0"/>
              <a:t>Session tracking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7FC4E-8230-7F4C-85F5-2B3BAE05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48" y="2139904"/>
            <a:ext cx="7424723" cy="162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43462-DAFE-2BED-CAD9-326D8BB1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71" y="4007424"/>
            <a:ext cx="8064914" cy="27306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44F73CF-8EC4-2B39-F6A3-78A14299EB61}"/>
              </a:ext>
            </a:extLst>
          </p:cNvPr>
          <p:cNvSpPr/>
          <p:nvPr/>
        </p:nvSpPr>
        <p:spPr>
          <a:xfrm>
            <a:off x="642257" y="5744255"/>
            <a:ext cx="1174991" cy="6021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4F62A91-E549-08F2-180E-FACF4808D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006"/>
          <a:stretch/>
        </p:blipFill>
        <p:spPr>
          <a:xfrm>
            <a:off x="7180457" y="256080"/>
            <a:ext cx="3781457" cy="25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0186-56FA-B959-E96B-80F58F46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35A9-C8C7-76C1-729A-4518D5EE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</p:txBody>
      </p:sp>
    </p:spTree>
    <p:extLst>
      <p:ext uri="{BB962C8B-B14F-4D97-AF65-F5344CB8AC3E}">
        <p14:creationId xmlns:p14="http://schemas.microsoft.com/office/powerpoint/2010/main" val="25866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78D4D-86AA-6E1F-2F7F-AAC5E1DE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973" y="576268"/>
            <a:ext cx="9833548" cy="1066802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Introduction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Rectangle 1">
            <a:extLst>
              <a:ext uri="{FF2B5EF4-FFF2-40B4-BE49-F238E27FC236}">
                <a16:creationId xmlns:a16="http://schemas.microsoft.com/office/drawing/2014/main" id="{E826AB62-A3AB-21CD-B982-959F77C74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417618"/>
              </p:ext>
            </p:extLst>
          </p:nvPr>
        </p:nvGraphicFramePr>
        <p:xfrm>
          <a:off x="881349" y="1994053"/>
          <a:ext cx="10202725" cy="4239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27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34D1-9FB0-5D5D-B3F0-5A0322BB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9691" y="-190365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Introduction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FFF9FB0-D6E2-AC37-2386-D633B57E7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322714"/>
              </p:ext>
            </p:extLst>
          </p:nvPr>
        </p:nvGraphicFramePr>
        <p:xfrm>
          <a:off x="1128287" y="1432436"/>
          <a:ext cx="10216283" cy="4553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EDB92B40-3B68-5723-35E7-F5E5AA439F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191" y="5894024"/>
            <a:ext cx="1051779" cy="10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1E76-4782-6B40-21A4-C99DACE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4BCCA-2CD1-D41F-1C41-C5F07C7E6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04" y="506776"/>
            <a:ext cx="10668298" cy="5581047"/>
          </a:xfrm>
        </p:spPr>
      </p:pic>
    </p:spTree>
    <p:extLst>
      <p:ext uri="{BB962C8B-B14F-4D97-AF65-F5344CB8AC3E}">
        <p14:creationId xmlns:p14="http://schemas.microsoft.com/office/powerpoint/2010/main" val="5136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E6CE-B07E-ABB4-3CDB-60B5DBD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27030-6C64-21D5-517E-607FF1FDF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914" y="952959"/>
            <a:ext cx="6671436" cy="370734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CAFDDA58-AA80-1DFE-D29B-606A94EE2EE9}"/>
              </a:ext>
            </a:extLst>
          </p:cNvPr>
          <p:cNvSpPr/>
          <p:nvPr/>
        </p:nvSpPr>
        <p:spPr>
          <a:xfrm rot="5400000">
            <a:off x="5583345" y="4836577"/>
            <a:ext cx="815248" cy="462709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FD747-8321-EE30-47E0-AE5DBFB262C1}"/>
              </a:ext>
            </a:extLst>
          </p:cNvPr>
          <p:cNvSpPr txBox="1"/>
          <p:nvPr/>
        </p:nvSpPr>
        <p:spPr>
          <a:xfrm>
            <a:off x="3558448" y="5581875"/>
            <a:ext cx="685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users position, a specific landing page will appear</a:t>
            </a:r>
          </a:p>
          <a:p>
            <a:r>
              <a:rPr lang="en-US" dirty="0"/>
              <a:t>1 for students, 1 for instructors</a:t>
            </a:r>
          </a:p>
        </p:txBody>
      </p:sp>
    </p:spTree>
    <p:extLst>
      <p:ext uri="{BB962C8B-B14F-4D97-AF65-F5344CB8AC3E}">
        <p14:creationId xmlns:p14="http://schemas.microsoft.com/office/powerpoint/2010/main" val="39954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1F33-9FCE-69D1-1B7E-D01C5A2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AB8C9-B125-553D-FB7E-4D581C2EF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2" y="53886"/>
            <a:ext cx="7043679" cy="3273604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B848C-2E22-360E-99C3-CF109ECFC8BE}"/>
              </a:ext>
            </a:extLst>
          </p:cNvPr>
          <p:cNvSpPr txBox="1"/>
          <p:nvPr/>
        </p:nvSpPr>
        <p:spPr>
          <a:xfrm>
            <a:off x="7881879" y="1524192"/>
            <a:ext cx="259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Landing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5A015-0944-F94C-78EE-622C72AF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2" y="3495726"/>
            <a:ext cx="7043679" cy="32068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48AC4F-4C29-3C93-F41F-6D10813FB46D}"/>
              </a:ext>
            </a:extLst>
          </p:cNvPr>
          <p:cNvSpPr txBox="1"/>
          <p:nvPr/>
        </p:nvSpPr>
        <p:spPr>
          <a:xfrm>
            <a:off x="7810958" y="4914499"/>
            <a:ext cx="364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Instructors Landing page</a:t>
            </a:r>
          </a:p>
        </p:txBody>
      </p:sp>
    </p:spTree>
    <p:extLst>
      <p:ext uri="{BB962C8B-B14F-4D97-AF65-F5344CB8AC3E}">
        <p14:creationId xmlns:p14="http://schemas.microsoft.com/office/powerpoint/2010/main" val="2171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E68339-1B90-44F9-BCC4-4600A6E2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400E7-3AA1-D9E2-976E-22DAC554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569" y="1360778"/>
            <a:ext cx="9142288" cy="2068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Users Types and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D8350-E7FC-60BA-5E94-19260F071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5712" y="4629235"/>
            <a:ext cx="9142288" cy="14886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7705B8AB-8FAD-CA08-F8C1-99E407E0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070" y="1133637"/>
            <a:ext cx="1075860" cy="10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AEB66-ADCF-CF74-8E61-9718D894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Students</a:t>
            </a:r>
          </a:p>
        </p:txBody>
      </p:sp>
      <p:graphicFrame>
        <p:nvGraphicFramePr>
          <p:cNvPr id="9" name="Rectangle 2">
            <a:extLst>
              <a:ext uri="{FF2B5EF4-FFF2-40B4-BE49-F238E27FC236}">
                <a16:creationId xmlns:a16="http://schemas.microsoft.com/office/drawing/2014/main" id="{F59437C2-7B3A-45B2-7648-42D00EA3E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158463"/>
              </p:ext>
            </p:extLst>
          </p:nvPr>
        </p:nvGraphicFramePr>
        <p:xfrm>
          <a:off x="838200" y="1861456"/>
          <a:ext cx="10591800" cy="4319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9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551</Words>
  <Application>Microsoft Office PowerPoint</Application>
  <PresentationFormat>Widescreen</PresentationFormat>
  <Paragraphs>72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Malgun Gothic</vt:lpstr>
      <vt:lpstr>Aptos</vt:lpstr>
      <vt:lpstr>Aptos Display</vt:lpstr>
      <vt:lpstr>Arial</vt:lpstr>
      <vt:lpstr>Office Theme</vt:lpstr>
      <vt:lpstr>Course Management System</vt:lpstr>
      <vt:lpstr>Outline</vt:lpstr>
      <vt:lpstr>Introduction</vt:lpstr>
      <vt:lpstr>Introduction</vt:lpstr>
      <vt:lpstr>PowerPoint Presentation</vt:lpstr>
      <vt:lpstr>PowerPoint Presentation</vt:lpstr>
      <vt:lpstr>PowerPoint Presentation</vt:lpstr>
      <vt:lpstr>Users Types and Features</vt:lpstr>
      <vt:lpstr>Students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Front end</vt:lpstr>
      <vt:lpstr>PHP --&gt; CSS</vt:lpstr>
      <vt:lpstr>JavaScript Validation</vt:lpstr>
      <vt:lpstr>Backend dev</vt:lpstr>
      <vt:lpstr>PowerPoint Presentation</vt:lpstr>
      <vt:lpstr>Security Features</vt:lpstr>
      <vt:lpstr>Testing and Debugging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lina alameh</dc:creator>
  <cp:lastModifiedBy>Lina Alameh</cp:lastModifiedBy>
  <cp:revision>46</cp:revision>
  <dcterms:created xsi:type="dcterms:W3CDTF">2024-06-26T09:03:18Z</dcterms:created>
  <dcterms:modified xsi:type="dcterms:W3CDTF">2025-02-02T12:36:59Z</dcterms:modified>
</cp:coreProperties>
</file>